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4"/>
    <p:sldMasterId id="2147483730" r:id="rId5"/>
    <p:sldMasterId id="2147483648" r:id="rId6"/>
    <p:sldMasterId id="2147483720" r:id="rId7"/>
  </p:sldMasterIdLst>
  <p:notesMasterIdLst>
    <p:notesMasterId r:id="rId53"/>
  </p:notesMasterIdLst>
  <p:handoutMasterIdLst>
    <p:handoutMasterId r:id="rId54"/>
  </p:handoutMasterIdLst>
  <p:sldIdLst>
    <p:sldId id="2076137321" r:id="rId8"/>
    <p:sldId id="2076137340" r:id="rId9"/>
    <p:sldId id="326" r:id="rId10"/>
    <p:sldId id="327" r:id="rId11"/>
    <p:sldId id="328" r:id="rId12"/>
    <p:sldId id="329" r:id="rId13"/>
    <p:sldId id="348" r:id="rId14"/>
    <p:sldId id="349" r:id="rId15"/>
    <p:sldId id="351" r:id="rId16"/>
    <p:sldId id="352" r:id="rId17"/>
    <p:sldId id="332" r:id="rId18"/>
    <p:sldId id="333" r:id="rId19"/>
    <p:sldId id="331" r:id="rId20"/>
    <p:sldId id="334" r:id="rId21"/>
    <p:sldId id="335" r:id="rId22"/>
    <p:sldId id="337" r:id="rId23"/>
    <p:sldId id="338" r:id="rId24"/>
    <p:sldId id="336" r:id="rId25"/>
    <p:sldId id="353" r:id="rId26"/>
    <p:sldId id="339" r:id="rId27"/>
    <p:sldId id="342" r:id="rId28"/>
    <p:sldId id="340" r:id="rId29"/>
    <p:sldId id="341" r:id="rId30"/>
    <p:sldId id="343" r:id="rId31"/>
    <p:sldId id="344" r:id="rId32"/>
    <p:sldId id="347" r:id="rId33"/>
    <p:sldId id="345" r:id="rId34"/>
    <p:sldId id="2147479136" r:id="rId35"/>
    <p:sldId id="350" r:id="rId36"/>
    <p:sldId id="2147479135" r:id="rId37"/>
    <p:sldId id="2147479140" r:id="rId38"/>
    <p:sldId id="2147479138" r:id="rId39"/>
    <p:sldId id="2147479123" r:id="rId40"/>
    <p:sldId id="2147479116" r:id="rId41"/>
    <p:sldId id="2147479134" r:id="rId42"/>
    <p:sldId id="2147471158" r:id="rId43"/>
    <p:sldId id="2147478704" r:id="rId44"/>
    <p:sldId id="2147478723" r:id="rId45"/>
    <p:sldId id="2147478724" r:id="rId46"/>
    <p:sldId id="2147478713" r:id="rId47"/>
    <p:sldId id="2147479143" r:id="rId48"/>
    <p:sldId id="2147479142" r:id="rId49"/>
    <p:sldId id="2147479137" r:id="rId50"/>
    <p:sldId id="2147479139" r:id="rId51"/>
    <p:sldId id="2076137330" r:id="rId52"/>
  </p:sldIdLst>
  <p:sldSz cx="12192000" cy="6858000"/>
  <p:notesSz cx="6797675" cy="99250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FFE1A24-7FFD-4BAD-93CD-27EE8870679B}">
          <p14:sldIdLst>
            <p14:sldId id="2076137321"/>
            <p14:sldId id="2076137340"/>
            <p14:sldId id="326"/>
          </p14:sldIdLst>
        </p14:section>
        <p14:section name="Untitled Section" id="{57D82875-0452-4783-B418-F8834E7B3B4E}">
          <p14:sldIdLst>
            <p14:sldId id="327"/>
            <p14:sldId id="328"/>
            <p14:sldId id="329"/>
            <p14:sldId id="348"/>
            <p14:sldId id="349"/>
            <p14:sldId id="351"/>
            <p14:sldId id="352"/>
            <p14:sldId id="332"/>
            <p14:sldId id="333"/>
            <p14:sldId id="331"/>
            <p14:sldId id="334"/>
            <p14:sldId id="335"/>
            <p14:sldId id="337"/>
            <p14:sldId id="338"/>
            <p14:sldId id="336"/>
            <p14:sldId id="353"/>
            <p14:sldId id="339"/>
            <p14:sldId id="342"/>
            <p14:sldId id="340"/>
            <p14:sldId id="341"/>
            <p14:sldId id="343"/>
            <p14:sldId id="344"/>
            <p14:sldId id="347"/>
            <p14:sldId id="345"/>
            <p14:sldId id="2147479136"/>
            <p14:sldId id="350"/>
            <p14:sldId id="2147479135"/>
            <p14:sldId id="2147479140"/>
            <p14:sldId id="2147479138"/>
            <p14:sldId id="2147479123"/>
            <p14:sldId id="2147479116"/>
            <p14:sldId id="2147479134"/>
            <p14:sldId id="2147471158"/>
            <p14:sldId id="2147478704"/>
            <p14:sldId id="2147478723"/>
            <p14:sldId id="2147478724"/>
            <p14:sldId id="2147478713"/>
            <p14:sldId id="2147479143"/>
            <p14:sldId id="2147479142"/>
            <p14:sldId id="2147479137"/>
            <p14:sldId id="2147479139"/>
          </p14:sldIdLst>
        </p14:section>
        <p14:section name="Untitled Section" id="{0D622904-5B2A-46FA-939B-56B395AD9C6C}">
          <p14:sldIdLst>
            <p14:sldId id="2076137330"/>
          </p14:sldIdLst>
        </p14:section>
      </p14:sectionLst>
    </p:ext>
    <p:ext uri="{EFAFB233-063F-42B5-8137-9DF3F51BA10A}">
      <p15:sldGuideLst xmlns:p15="http://schemas.microsoft.com/office/powerpoint/2012/main">
        <p15:guide id="2" pos="3840" userDrawn="1">
          <p15:clr>
            <a:srgbClr val="A4A3A4"/>
          </p15:clr>
        </p15:guide>
        <p15:guide id="3" pos="597" userDrawn="1">
          <p15:clr>
            <a:srgbClr val="A4A3A4"/>
          </p15:clr>
        </p15:guide>
        <p15:guide id="4"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 Parenzan" initials="MP" lastIdx="1" clrIdx="0">
    <p:extLst>
      <p:ext uri="{19B8F6BF-5375-455C-9EA6-DF929625EA0E}">
        <p15:presenceInfo xmlns:p15="http://schemas.microsoft.com/office/powerpoint/2012/main" userId="a83bbb23f3e251d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61C4"/>
    <a:srgbClr val="97BEE6"/>
    <a:srgbClr val="FFDF02"/>
    <a:srgbClr val="92AB58"/>
    <a:srgbClr val="002774"/>
    <a:srgbClr val="FFF802"/>
    <a:srgbClr val="666666"/>
    <a:srgbClr val="0E519A"/>
    <a:srgbClr val="014873"/>
    <a:srgbClr val="929A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2C6E97-34A7-48BB-AC4C-150F1A5DF788}" v="9" dt="2023-08-28T20:15:50.5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2" autoAdjust="0"/>
    <p:restoredTop sz="94620" autoAdjust="0"/>
  </p:normalViewPr>
  <p:slideViewPr>
    <p:cSldViewPr snapToGrid="0" showGuides="1">
      <p:cViewPr varScale="1">
        <p:scale>
          <a:sx n="99" d="100"/>
          <a:sy n="99" d="100"/>
        </p:scale>
        <p:origin x="246" y="84"/>
      </p:cViewPr>
      <p:guideLst>
        <p:guide pos="3840"/>
        <p:guide pos="597"/>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napToGrid="0" showGuides="1">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presProps" Target="presProps.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tableStyles" Target="tableStyle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viewProps" Target="viewProp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5D2C6E97-34A7-48BB-AC4C-150F1A5DF788}"/>
    <pc:docChg chg="undo redo custSel addSld modSld addMainMaster modMainMaster modSection">
      <pc:chgData name="Marco Parenzan" userId="a83bbb23f3e251dc" providerId="LiveId" clId="{5D2C6E97-34A7-48BB-AC4C-150F1A5DF788}" dt="2023-08-28T20:19:32.330" v="250" actId="1035"/>
      <pc:docMkLst>
        <pc:docMk/>
      </pc:docMkLst>
      <pc:sldChg chg="delSp modSp mod">
        <pc:chgData name="Marco Parenzan" userId="a83bbb23f3e251dc" providerId="LiveId" clId="{5D2C6E97-34A7-48BB-AC4C-150F1A5DF788}" dt="2023-08-28T20:08:04.544" v="5" actId="478"/>
        <pc:sldMkLst>
          <pc:docMk/>
          <pc:sldMk cId="1245835646" sldId="2076137321"/>
        </pc:sldMkLst>
        <pc:spChg chg="del mod">
          <ac:chgData name="Marco Parenzan" userId="a83bbb23f3e251dc" providerId="LiveId" clId="{5D2C6E97-34A7-48BB-AC4C-150F1A5DF788}" dt="2023-08-28T20:08:04.544" v="5" actId="478"/>
          <ac:spMkLst>
            <pc:docMk/>
            <pc:sldMk cId="1245835646" sldId="2076137321"/>
            <ac:spMk id="7" creationId="{1642948C-67A1-D8CB-30B9-FF3AAE12995A}"/>
          </ac:spMkLst>
        </pc:spChg>
      </pc:sldChg>
      <pc:sldChg chg="delSp new mod modClrScheme chgLayout">
        <pc:chgData name="Marco Parenzan" userId="a83bbb23f3e251dc" providerId="LiveId" clId="{5D2C6E97-34A7-48BB-AC4C-150F1A5DF788}" dt="2023-08-28T20:17:00.529" v="234" actId="700"/>
        <pc:sldMkLst>
          <pc:docMk/>
          <pc:sldMk cId="1818068116" sldId="2076137340"/>
        </pc:sldMkLst>
        <pc:spChg chg="del">
          <ac:chgData name="Marco Parenzan" userId="a83bbb23f3e251dc" providerId="LiveId" clId="{5D2C6E97-34A7-48BB-AC4C-150F1A5DF788}" dt="2023-08-28T20:17:00.529" v="234" actId="700"/>
          <ac:spMkLst>
            <pc:docMk/>
            <pc:sldMk cId="1818068116" sldId="2076137340"/>
            <ac:spMk id="2" creationId="{EFF34739-64A4-124E-5936-B9CE159F15C3}"/>
          </ac:spMkLst>
        </pc:spChg>
        <pc:spChg chg="del">
          <ac:chgData name="Marco Parenzan" userId="a83bbb23f3e251dc" providerId="LiveId" clId="{5D2C6E97-34A7-48BB-AC4C-150F1A5DF788}" dt="2023-08-28T20:17:00.529" v="234" actId="700"/>
          <ac:spMkLst>
            <pc:docMk/>
            <pc:sldMk cId="1818068116" sldId="2076137340"/>
            <ac:spMk id="3" creationId="{63563A59-E7DF-7A9E-4863-0F8F59550FDE}"/>
          </ac:spMkLst>
        </pc:spChg>
      </pc:sldChg>
      <pc:sldMasterChg chg="modSldLayout sldLayoutOrd">
        <pc:chgData name="Marco Parenzan" userId="a83bbb23f3e251dc" providerId="LiveId" clId="{5D2C6E97-34A7-48BB-AC4C-150F1A5DF788}" dt="2023-08-28T20:11:10.298" v="26" actId="20578"/>
        <pc:sldMasterMkLst>
          <pc:docMk/>
          <pc:sldMasterMk cId="2436476563" sldId="2147483720"/>
        </pc:sldMasterMkLst>
        <pc:sldLayoutChg chg="modSp mod ord">
          <pc:chgData name="Marco Parenzan" userId="a83bbb23f3e251dc" providerId="LiveId" clId="{5D2C6E97-34A7-48BB-AC4C-150F1A5DF788}" dt="2023-08-28T20:11:07.860" v="25" actId="20578"/>
          <pc:sldLayoutMkLst>
            <pc:docMk/>
            <pc:sldMasterMk cId="1631252232" sldId="2147483730"/>
            <pc:sldLayoutMk cId="1937755973" sldId="2147483727"/>
          </pc:sldLayoutMkLst>
          <pc:spChg chg="mod">
            <ac:chgData name="Marco Parenzan" userId="a83bbb23f3e251dc" providerId="LiveId" clId="{5D2C6E97-34A7-48BB-AC4C-150F1A5DF788}" dt="2023-08-28T20:11:07.860" v="25" actId="20578"/>
            <ac:spMkLst>
              <pc:docMk/>
              <pc:sldMasterMk cId="1631252232" sldId="2147483730"/>
              <pc:sldLayoutMk cId="1937755973" sldId="2147483727"/>
              <ac:spMk id="2" creationId="{A648E0EA-49ED-4F2D-A107-8FCE6301FC88}"/>
            </ac:spMkLst>
          </pc:spChg>
          <pc:spChg chg="mod">
            <ac:chgData name="Marco Parenzan" userId="a83bbb23f3e251dc" providerId="LiveId" clId="{5D2C6E97-34A7-48BB-AC4C-150F1A5DF788}" dt="2023-08-28T20:11:07.860" v="25" actId="20578"/>
            <ac:spMkLst>
              <pc:docMk/>
              <pc:sldMasterMk cId="1631252232" sldId="2147483730"/>
              <pc:sldLayoutMk cId="1937755973" sldId="2147483727"/>
              <ac:spMk id="15" creationId="{5E5F71C5-4F89-4D68-A0B2-C00F2ADA2DAB}"/>
            </ac:spMkLst>
          </pc:spChg>
        </pc:sldLayoutChg>
      </pc:sldMasterChg>
      <pc:sldMasterChg chg="addSldLayout modSldLayout sldLayoutOrd">
        <pc:chgData name="Marco Parenzan" userId="a83bbb23f3e251dc" providerId="LiveId" clId="{5D2C6E97-34A7-48BB-AC4C-150F1A5DF788}" dt="2023-08-28T20:11:07.860" v="25" actId="20578"/>
        <pc:sldMasterMkLst>
          <pc:docMk/>
          <pc:sldMasterMk cId="2167709186" sldId="2147483725"/>
        </pc:sldMasterMkLst>
        <pc:sldLayoutChg chg="delSp modSp mod">
          <pc:chgData name="Marco Parenzan" userId="a83bbb23f3e251dc" providerId="LiveId" clId="{5D2C6E97-34A7-48BB-AC4C-150F1A5DF788}" dt="2023-08-28T20:08:30.203" v="6" actId="478"/>
          <pc:sldLayoutMkLst>
            <pc:docMk/>
            <pc:sldMasterMk cId="2167709186" sldId="2147483725"/>
            <pc:sldLayoutMk cId="459230051" sldId="2147483726"/>
          </pc:sldLayoutMkLst>
          <pc:spChg chg="mod">
            <ac:chgData name="Marco Parenzan" userId="a83bbb23f3e251dc" providerId="LiveId" clId="{5D2C6E97-34A7-48BB-AC4C-150F1A5DF788}" dt="2023-08-28T20:02:06.458" v="3" actId="20577"/>
            <ac:spMkLst>
              <pc:docMk/>
              <pc:sldMasterMk cId="2167709186" sldId="2147483725"/>
              <pc:sldLayoutMk cId="459230051" sldId="2147483726"/>
              <ac:spMk id="14" creationId="{D8F49A3A-ACF4-4526-9805-FD60E3706369}"/>
            </ac:spMkLst>
          </pc:spChg>
          <pc:picChg chg="del">
            <ac:chgData name="Marco Parenzan" userId="a83bbb23f3e251dc" providerId="LiveId" clId="{5D2C6E97-34A7-48BB-AC4C-150F1A5DF788}" dt="2023-08-28T20:08:30.203" v="6" actId="478"/>
            <ac:picMkLst>
              <pc:docMk/>
              <pc:sldMasterMk cId="2167709186" sldId="2147483725"/>
              <pc:sldLayoutMk cId="459230051" sldId="2147483726"/>
              <ac:picMk id="13" creationId="{A0299DC8-0C24-6A46-A049-780530660181}"/>
            </ac:picMkLst>
          </pc:picChg>
        </pc:sldLayoutChg>
        <pc:sldLayoutChg chg="addSp delSp modSp add mod ord modTransition">
          <pc:chgData name="Marco Parenzan" userId="a83bbb23f3e251dc" providerId="LiveId" clId="{5D2C6E97-34A7-48BB-AC4C-150F1A5DF788}" dt="2023-08-28T20:11:04.703" v="24" actId="20578"/>
          <pc:sldLayoutMkLst>
            <pc:docMk/>
            <pc:sldMasterMk cId="1631252232" sldId="2147483730"/>
            <pc:sldLayoutMk cId="1937755973" sldId="2147483727"/>
          </pc:sldLayoutMkLst>
          <pc:spChg chg="del">
            <ac:chgData name="Marco Parenzan" userId="a83bbb23f3e251dc" providerId="LiveId" clId="{5D2C6E97-34A7-48BB-AC4C-150F1A5DF788}" dt="2023-08-28T20:09:59.584" v="9" actId="478"/>
            <ac:spMkLst>
              <pc:docMk/>
              <pc:sldMasterMk cId="1631252232" sldId="2147483730"/>
              <pc:sldLayoutMk cId="1937755973" sldId="2147483727"/>
              <ac:spMk id="12" creationId="{892BA846-CA3F-2114-DC62-DC1AD4ECEE11}"/>
            </ac:spMkLst>
          </pc:spChg>
          <pc:picChg chg="add mod">
            <ac:chgData name="Marco Parenzan" userId="a83bbb23f3e251dc" providerId="LiveId" clId="{5D2C6E97-34A7-48BB-AC4C-150F1A5DF788}" dt="2023-08-28T20:10:31.939" v="14" actId="1076"/>
            <ac:picMkLst>
              <pc:docMk/>
              <pc:sldMasterMk cId="1631252232" sldId="2147483730"/>
              <pc:sldLayoutMk cId="1937755973" sldId="2147483727"/>
              <ac:picMk id="3" creationId="{1F83BF03-947D-168A-2DAC-8A6646821AE7}"/>
            </ac:picMkLst>
          </pc:picChg>
          <pc:picChg chg="add mod">
            <ac:chgData name="Marco Parenzan" userId="a83bbb23f3e251dc" providerId="LiveId" clId="{5D2C6E97-34A7-48BB-AC4C-150F1A5DF788}" dt="2023-08-28T20:10:33.103" v="15" actId="1076"/>
            <ac:picMkLst>
              <pc:docMk/>
              <pc:sldMasterMk cId="1631252232" sldId="2147483730"/>
              <pc:sldLayoutMk cId="1937755973" sldId="2147483727"/>
              <ac:picMk id="4" creationId="{6BBAA1DF-95A9-19AB-06C7-D798E73770B2}"/>
            </ac:picMkLst>
          </pc:picChg>
          <pc:picChg chg="add mod">
            <ac:chgData name="Marco Parenzan" userId="a83bbb23f3e251dc" providerId="LiveId" clId="{5D2C6E97-34A7-48BB-AC4C-150F1A5DF788}" dt="2023-08-28T20:10:36.305" v="17" actId="1076"/>
            <ac:picMkLst>
              <pc:docMk/>
              <pc:sldMasterMk cId="1631252232" sldId="2147483730"/>
              <pc:sldLayoutMk cId="1937755973" sldId="2147483727"/>
              <ac:picMk id="5" creationId="{CE2362B5-B44D-6EB1-9469-6D948E1836C2}"/>
            </ac:picMkLst>
          </pc:picChg>
          <pc:picChg chg="add mod">
            <ac:chgData name="Marco Parenzan" userId="a83bbb23f3e251dc" providerId="LiveId" clId="{5D2C6E97-34A7-48BB-AC4C-150F1A5DF788}" dt="2023-08-28T20:10:34.704" v="16" actId="1076"/>
            <ac:picMkLst>
              <pc:docMk/>
              <pc:sldMasterMk cId="1631252232" sldId="2147483730"/>
              <pc:sldLayoutMk cId="1937755973" sldId="2147483727"/>
              <ac:picMk id="6" creationId="{7BDCBC62-6B98-D27D-4F84-562936EECE9B}"/>
            </ac:picMkLst>
          </pc:picChg>
          <pc:picChg chg="del">
            <ac:chgData name="Marco Parenzan" userId="a83bbb23f3e251dc" providerId="LiveId" clId="{5D2C6E97-34A7-48BB-AC4C-150F1A5DF788}" dt="2023-08-28T20:09:57.996" v="8" actId="478"/>
            <ac:picMkLst>
              <pc:docMk/>
              <pc:sldMasterMk cId="1631252232" sldId="2147483730"/>
              <pc:sldLayoutMk cId="1937755973" sldId="2147483727"/>
              <ac:picMk id="10" creationId="{0DD31107-76BD-B6B7-6776-8314A0348B92}"/>
            </ac:picMkLst>
          </pc:picChg>
        </pc:sldLayoutChg>
      </pc:sldMasterChg>
      <pc:sldMasterChg chg="delSp add mod addSldLayout delSldLayout modSldLayout sldLayoutOrd">
        <pc:chgData name="Marco Parenzan" userId="a83bbb23f3e251dc" providerId="LiveId" clId="{5D2C6E97-34A7-48BB-AC4C-150F1A5DF788}" dt="2023-08-28T20:19:32.330" v="250" actId="1035"/>
        <pc:sldMasterMkLst>
          <pc:docMk/>
          <pc:sldMasterMk cId="1631252232" sldId="2147483730"/>
        </pc:sldMasterMkLst>
        <pc:spChg chg="del">
          <ac:chgData name="Marco Parenzan" userId="a83bbb23f3e251dc" providerId="LiveId" clId="{5D2C6E97-34A7-48BB-AC4C-150F1A5DF788}" dt="2023-08-28T20:10:54.152" v="23" actId="478"/>
          <ac:spMkLst>
            <pc:docMk/>
            <pc:sldMasterMk cId="1631252232" sldId="2147483730"/>
            <ac:spMk id="5" creationId="{DA5359CB-23A3-B476-9061-586E18644EC0}"/>
          </ac:spMkLst>
        </pc:spChg>
        <pc:spChg chg="del">
          <ac:chgData name="Marco Parenzan" userId="a83bbb23f3e251dc" providerId="LiveId" clId="{5D2C6E97-34A7-48BB-AC4C-150F1A5DF788}" dt="2023-08-28T20:10:54.152" v="23" actId="478"/>
          <ac:spMkLst>
            <pc:docMk/>
            <pc:sldMasterMk cId="1631252232" sldId="2147483730"/>
            <ac:spMk id="6" creationId="{A4731849-E9E0-54BF-13FA-C3037ED3FE13}"/>
          </ac:spMkLst>
        </pc:spChg>
        <pc:spChg chg="del">
          <ac:chgData name="Marco Parenzan" userId="a83bbb23f3e251dc" providerId="LiveId" clId="{5D2C6E97-34A7-48BB-AC4C-150F1A5DF788}" dt="2023-08-28T20:10:54.152" v="23" actId="478"/>
          <ac:spMkLst>
            <pc:docMk/>
            <pc:sldMasterMk cId="1631252232" sldId="2147483730"/>
            <ac:spMk id="7" creationId="{8FFD053F-61F3-962A-C082-B2F5F903A373}"/>
          </ac:spMkLst>
        </pc:spChg>
        <pc:picChg chg="del">
          <ac:chgData name="Marco Parenzan" userId="a83bbb23f3e251dc" providerId="LiveId" clId="{5D2C6E97-34A7-48BB-AC4C-150F1A5DF788}" dt="2023-08-28T20:10:52.900" v="22" actId="478"/>
          <ac:picMkLst>
            <pc:docMk/>
            <pc:sldMasterMk cId="1631252232" sldId="2147483730"/>
            <ac:picMk id="8" creationId="{C47743DB-368B-F4B0-3820-04A58A444F89}"/>
          </ac:picMkLst>
        </pc:picChg>
        <pc:sldLayoutChg chg="addSp delSp modSp mod ord">
          <pc:chgData name="Marco Parenzan" userId="a83bbb23f3e251dc" providerId="LiveId" clId="{5D2C6E97-34A7-48BB-AC4C-150F1A5DF788}" dt="2023-08-28T20:19:32.330" v="250" actId="1035"/>
          <pc:sldLayoutMkLst>
            <pc:docMk/>
            <pc:sldMasterMk cId="1631252232" sldId="2147483730"/>
            <pc:sldLayoutMk cId="1937755973" sldId="2147483727"/>
          </pc:sldLayoutMkLst>
          <pc:spChg chg="add del mod">
            <ac:chgData name="Marco Parenzan" userId="a83bbb23f3e251dc" providerId="LiveId" clId="{5D2C6E97-34A7-48BB-AC4C-150F1A5DF788}" dt="2023-08-28T20:12:43.693" v="83" actId="478"/>
            <ac:spMkLst>
              <pc:docMk/>
              <pc:sldMasterMk cId="1631252232" sldId="2147483730"/>
              <pc:sldLayoutMk cId="1937755973" sldId="2147483727"/>
              <ac:spMk id="2" creationId="{A648E0EA-49ED-4F2D-A107-8FCE6301FC88}"/>
            </ac:spMkLst>
          </pc:spChg>
          <pc:spChg chg="add mod ord">
            <ac:chgData name="Marco Parenzan" userId="a83bbb23f3e251dc" providerId="LiveId" clId="{5D2C6E97-34A7-48BB-AC4C-150F1A5DF788}" dt="2023-08-28T20:15:18.191" v="229" actId="166"/>
            <ac:spMkLst>
              <pc:docMk/>
              <pc:sldMasterMk cId="1631252232" sldId="2147483730"/>
              <pc:sldLayoutMk cId="1937755973" sldId="2147483727"/>
              <ac:spMk id="7" creationId="{6A1F95F0-4D32-9F17-67AB-F92E4929FA86}"/>
            </ac:spMkLst>
          </pc:spChg>
          <pc:spChg chg="add mod ord">
            <ac:chgData name="Marco Parenzan" userId="a83bbb23f3e251dc" providerId="LiveId" clId="{5D2C6E97-34A7-48BB-AC4C-150F1A5DF788}" dt="2023-08-28T20:13:12.825" v="86" actId="167"/>
            <ac:spMkLst>
              <pc:docMk/>
              <pc:sldMasterMk cId="1631252232" sldId="2147483730"/>
              <pc:sldLayoutMk cId="1937755973" sldId="2147483727"/>
              <ac:spMk id="8" creationId="{43B52872-40A0-E2C3-8AE1-4D6BD61CAB68}"/>
            </ac:spMkLst>
          </pc:spChg>
          <pc:spChg chg="add mod ord">
            <ac:chgData name="Marco Parenzan" userId="a83bbb23f3e251dc" providerId="LiveId" clId="{5D2C6E97-34A7-48BB-AC4C-150F1A5DF788}" dt="2023-08-28T20:17:22.088" v="237" actId="2085"/>
            <ac:spMkLst>
              <pc:docMk/>
              <pc:sldMasterMk cId="1631252232" sldId="2147483730"/>
              <pc:sldLayoutMk cId="1937755973" sldId="2147483727"/>
              <ac:spMk id="9" creationId="{DAAC9850-B48F-DF1D-D021-2E06FC77DA7C}"/>
            </ac:spMkLst>
          </pc:spChg>
          <pc:spChg chg="del">
            <ac:chgData name="Marco Parenzan" userId="a83bbb23f3e251dc" providerId="LiveId" clId="{5D2C6E97-34A7-48BB-AC4C-150F1A5DF788}" dt="2023-08-28T20:12:32.233" v="78" actId="478"/>
            <ac:spMkLst>
              <pc:docMk/>
              <pc:sldMasterMk cId="1631252232" sldId="2147483730"/>
              <pc:sldLayoutMk cId="1937755973" sldId="2147483727"/>
              <ac:spMk id="11" creationId="{037924D2-2AB4-4BE1-9687-836615C72DFC}"/>
            </ac:spMkLst>
          </pc:spChg>
          <pc:spChg chg="add mod">
            <ac:chgData name="Marco Parenzan" userId="a83bbb23f3e251dc" providerId="LiveId" clId="{5D2C6E97-34A7-48BB-AC4C-150F1A5DF788}" dt="2023-08-28T20:15:00.126" v="165" actId="571"/>
            <ac:spMkLst>
              <pc:docMk/>
              <pc:sldMasterMk cId="1631252232" sldId="2147483730"/>
              <pc:sldLayoutMk cId="1937755973" sldId="2147483727"/>
              <ac:spMk id="13" creationId="{87B85630-533F-8156-7193-50BF811CACD6}"/>
            </ac:spMkLst>
          </pc:spChg>
          <pc:spChg chg="del mod">
            <ac:chgData name="Marco Parenzan" userId="a83bbb23f3e251dc" providerId="LiveId" clId="{5D2C6E97-34A7-48BB-AC4C-150F1A5DF788}" dt="2023-08-28T20:13:41.359" v="155" actId="478"/>
            <ac:spMkLst>
              <pc:docMk/>
              <pc:sldMasterMk cId="1631252232" sldId="2147483730"/>
              <pc:sldLayoutMk cId="1937755973" sldId="2147483727"/>
              <ac:spMk id="15" creationId="{5E5F71C5-4F89-4D68-A0B2-C00F2ADA2DAB}"/>
            </ac:spMkLst>
          </pc:spChg>
          <pc:spChg chg="add mod">
            <ac:chgData name="Marco Parenzan" userId="a83bbb23f3e251dc" providerId="LiveId" clId="{5D2C6E97-34A7-48BB-AC4C-150F1A5DF788}" dt="2023-08-28T20:17:13.506" v="236" actId="2085"/>
            <ac:spMkLst>
              <pc:docMk/>
              <pc:sldMasterMk cId="1631252232" sldId="2147483730"/>
              <pc:sldLayoutMk cId="1937755973" sldId="2147483727"/>
              <ac:spMk id="18" creationId="{C3F76FBF-230E-4718-8A57-5F3F538E9125}"/>
            </ac:spMkLst>
          </pc:spChg>
          <pc:spChg chg="del">
            <ac:chgData name="Marco Parenzan" userId="a83bbb23f3e251dc" providerId="LiveId" clId="{5D2C6E97-34A7-48BB-AC4C-150F1A5DF788}" dt="2023-08-28T20:13:41.359" v="155" actId="478"/>
            <ac:spMkLst>
              <pc:docMk/>
              <pc:sldMasterMk cId="1631252232" sldId="2147483730"/>
              <pc:sldLayoutMk cId="1937755973" sldId="2147483727"/>
              <ac:spMk id="20" creationId="{19343459-C8D2-474D-9FBA-B6F985CEBF75}"/>
            </ac:spMkLst>
          </pc:spChg>
          <pc:picChg chg="mod ord">
            <ac:chgData name="Marco Parenzan" userId="a83bbb23f3e251dc" providerId="LiveId" clId="{5D2C6E97-34A7-48BB-AC4C-150F1A5DF788}" dt="2023-08-28T20:19:32.330" v="250" actId="1035"/>
            <ac:picMkLst>
              <pc:docMk/>
              <pc:sldMasterMk cId="1631252232" sldId="2147483730"/>
              <pc:sldLayoutMk cId="1937755973" sldId="2147483727"/>
              <ac:picMk id="3" creationId="{1F83BF03-947D-168A-2DAC-8A6646821AE7}"/>
            </ac:picMkLst>
          </pc:picChg>
          <pc:picChg chg="mod">
            <ac:chgData name="Marco Parenzan" userId="a83bbb23f3e251dc" providerId="LiveId" clId="{5D2C6E97-34A7-48BB-AC4C-150F1A5DF788}" dt="2023-08-28T20:17:50.049" v="240" actId="1076"/>
            <ac:picMkLst>
              <pc:docMk/>
              <pc:sldMasterMk cId="1631252232" sldId="2147483730"/>
              <pc:sldLayoutMk cId="1937755973" sldId="2147483727"/>
              <ac:picMk id="4" creationId="{6BBAA1DF-95A9-19AB-06C7-D798E73770B2}"/>
            </ac:picMkLst>
          </pc:picChg>
          <pc:picChg chg="mod">
            <ac:chgData name="Marco Parenzan" userId="a83bbb23f3e251dc" providerId="LiveId" clId="{5D2C6E97-34A7-48BB-AC4C-150F1A5DF788}" dt="2023-08-28T20:11:15.810" v="28" actId="1076"/>
            <ac:picMkLst>
              <pc:docMk/>
              <pc:sldMasterMk cId="1631252232" sldId="2147483730"/>
              <pc:sldLayoutMk cId="1937755973" sldId="2147483727"/>
              <ac:picMk id="5" creationId="{CE2362B5-B44D-6EB1-9469-6D948E1836C2}"/>
            </ac:picMkLst>
          </pc:picChg>
          <pc:picChg chg="mod">
            <ac:chgData name="Marco Parenzan" userId="a83bbb23f3e251dc" providerId="LiveId" clId="{5D2C6E97-34A7-48BB-AC4C-150F1A5DF788}" dt="2023-08-28T20:11:14.428" v="27" actId="1076"/>
            <ac:picMkLst>
              <pc:docMk/>
              <pc:sldMasterMk cId="1631252232" sldId="2147483730"/>
              <pc:sldLayoutMk cId="1937755973" sldId="2147483727"/>
              <ac:picMk id="6" creationId="{7BDCBC62-6B98-D27D-4F84-562936EECE9B}"/>
            </ac:picMkLst>
          </pc:picChg>
          <pc:picChg chg="add mod">
            <ac:chgData name="Marco Parenzan" userId="a83bbb23f3e251dc" providerId="LiveId" clId="{5D2C6E97-34A7-48BB-AC4C-150F1A5DF788}" dt="2023-08-28T20:15:00.126" v="165" actId="571"/>
            <ac:picMkLst>
              <pc:docMk/>
              <pc:sldMasterMk cId="1631252232" sldId="2147483730"/>
              <pc:sldLayoutMk cId="1937755973" sldId="2147483727"/>
              <ac:picMk id="17" creationId="{63B433CC-4155-1D00-2B07-FBA4C8E3E877}"/>
            </ac:picMkLst>
          </pc:picChg>
          <pc:cxnChg chg="add del">
            <ac:chgData name="Marco Parenzan" userId="a83bbb23f3e251dc" providerId="LiveId" clId="{5D2C6E97-34A7-48BB-AC4C-150F1A5DF788}" dt="2023-08-28T20:13:29.793" v="88" actId="478"/>
            <ac:cxnSpMkLst>
              <pc:docMk/>
              <pc:sldMasterMk cId="1631252232" sldId="2147483730"/>
              <pc:sldLayoutMk cId="1937755973" sldId="2147483727"/>
              <ac:cxnSpMk id="16" creationId="{A93BC534-BFA1-4292-899F-03AC711BF7C5}"/>
            </ac:cxnSpMkLst>
          </pc:cxnChg>
        </pc:sldLayoutChg>
        <pc:sldLayoutChg chg="add del mod replId">
          <pc:chgData name="Marco Parenzan" userId="a83bbb23f3e251dc" providerId="LiveId" clId="{5D2C6E97-34A7-48BB-AC4C-150F1A5DF788}" dt="2023-08-28T20:10:48.788" v="19" actId="2696"/>
          <pc:sldLayoutMkLst>
            <pc:docMk/>
            <pc:sldMasterMk cId="1631252232" sldId="2147483730"/>
            <pc:sldLayoutMk cId="3239741375" sldId="2147483731"/>
          </pc:sldLayoutMkLst>
        </pc:sldLayoutChg>
        <pc:sldLayoutChg chg="add del mod replId">
          <pc:chgData name="Marco Parenzan" userId="a83bbb23f3e251dc" providerId="LiveId" clId="{5D2C6E97-34A7-48BB-AC4C-150F1A5DF788}" dt="2023-08-28T20:10:49.543" v="20" actId="2696"/>
          <pc:sldLayoutMkLst>
            <pc:docMk/>
            <pc:sldMasterMk cId="1631252232" sldId="2147483730"/>
            <pc:sldLayoutMk cId="4172362138" sldId="2147483732"/>
          </pc:sldLayoutMkLst>
        </pc:sldLayoutChg>
        <pc:sldLayoutChg chg="add del mod replId">
          <pc:chgData name="Marco Parenzan" userId="a83bbb23f3e251dc" providerId="LiveId" clId="{5D2C6E97-34A7-48BB-AC4C-150F1A5DF788}" dt="2023-08-28T20:10:50.313" v="21" actId="2696"/>
          <pc:sldLayoutMkLst>
            <pc:docMk/>
            <pc:sldMasterMk cId="1631252232" sldId="2147483730"/>
            <pc:sldLayoutMk cId="3770087965" sldId="2147483733"/>
          </pc:sldLayoutMkLst>
        </pc:sldLayoutChg>
      </pc:sldMasterChg>
    </pc:docChg>
  </pc:docChgLst>
  <pc:docChgLst>
    <pc:chgData name="Marco Parenzan" userId="a83bbb23f3e251dc" providerId="LiveId" clId="{4A0F3D23-6874-4E2D-8FAF-DE382996BB02}"/>
    <pc:docChg chg="modSld">
      <pc:chgData name="Marco Parenzan" userId="a83bbb23f3e251dc" providerId="LiveId" clId="{4A0F3D23-6874-4E2D-8FAF-DE382996BB02}" dt="2021-09-05T15:03:47.797" v="40" actId="20577"/>
      <pc:docMkLst>
        <pc:docMk/>
      </pc:docMkLst>
      <pc:sldChg chg="modSp mod">
        <pc:chgData name="Marco Parenzan" userId="a83bbb23f3e251dc" providerId="LiveId" clId="{4A0F3D23-6874-4E2D-8FAF-DE382996BB02}" dt="2021-09-05T15:03:47.797" v="40" actId="20577"/>
        <pc:sldMkLst>
          <pc:docMk/>
          <pc:sldMk cId="1245835646" sldId="2076137321"/>
        </pc:sldMkLst>
        <pc:spChg chg="mod">
          <ac:chgData name="Marco Parenzan" userId="a83bbb23f3e251dc" providerId="LiveId" clId="{4A0F3D23-6874-4E2D-8FAF-DE382996BB02}" dt="2021-09-05T15:03:47.797" v="40" actId="20577"/>
          <ac:spMkLst>
            <pc:docMk/>
            <pc:sldMk cId="1245835646" sldId="2076137321"/>
            <ac:spMk id="2" creationId="{3D638ACE-163E-40EB-A458-E794C67EA2A6}"/>
          </ac:spMkLst>
        </pc:spChg>
      </pc:sldChg>
    </pc:docChg>
  </pc:docChgLst>
  <pc:docChgLst>
    <pc:chgData name="Marco Parenzan" userId="a83bbb23f3e251dc" providerId="LiveId" clId="{85FD004E-EF0F-44CC-9F3E-F6045811E7A8}"/>
    <pc:docChg chg="undo custSel addSld delSld modSld modMainMaster delSection modSection">
      <pc:chgData name="Marco Parenzan" userId="a83bbb23f3e251dc" providerId="LiveId" clId="{85FD004E-EF0F-44CC-9F3E-F6045811E7A8}" dt="2021-09-05T17:32:09.663" v="55" actId="20578"/>
      <pc:docMkLst>
        <pc:docMk/>
      </pc:docMkLst>
      <pc:sldChg chg="modSp add mod modClrScheme chgLayout">
        <pc:chgData name="Marco Parenzan" userId="a83bbb23f3e251dc" providerId="LiveId" clId="{85FD004E-EF0F-44CC-9F3E-F6045811E7A8}" dt="2021-09-05T17:31:57.758" v="50" actId="27636"/>
        <pc:sldMkLst>
          <pc:docMk/>
          <pc:sldMk cId="1527053908" sldId="289"/>
        </pc:sldMkLst>
        <pc:spChg chg="mod ord">
          <ac:chgData name="Marco Parenzan" userId="a83bbb23f3e251dc" providerId="LiveId" clId="{85FD004E-EF0F-44CC-9F3E-F6045811E7A8}" dt="2021-09-05T17:31:57.082" v="47" actId="700"/>
          <ac:spMkLst>
            <pc:docMk/>
            <pc:sldMk cId="1527053908" sldId="289"/>
            <ac:spMk id="2" creationId="{00000000-0000-0000-0000-000000000000}"/>
          </ac:spMkLst>
        </pc:spChg>
        <pc:spChg chg="mod ord">
          <ac:chgData name="Marco Parenzan" userId="a83bbb23f3e251dc" providerId="LiveId" clId="{85FD004E-EF0F-44CC-9F3E-F6045811E7A8}" dt="2021-09-05T17:31:57.082" v="47" actId="700"/>
          <ac:spMkLst>
            <pc:docMk/>
            <pc:sldMk cId="1527053908" sldId="289"/>
            <ac:spMk id="3" creationId="{00000000-0000-0000-0000-000000000000}"/>
          </ac:spMkLst>
        </pc:spChg>
        <pc:spChg chg="mod ord">
          <ac:chgData name="Marco Parenzan" userId="a83bbb23f3e251dc" providerId="LiveId" clId="{85FD004E-EF0F-44CC-9F3E-F6045811E7A8}" dt="2021-09-05T17:31:57.082" v="47" actId="700"/>
          <ac:spMkLst>
            <pc:docMk/>
            <pc:sldMk cId="1527053908" sldId="289"/>
            <ac:spMk id="4" creationId="{00000000-0000-0000-0000-000000000000}"/>
          </ac:spMkLst>
        </pc:spChg>
        <pc:spChg chg="mod ord">
          <ac:chgData name="Marco Parenzan" userId="a83bbb23f3e251dc" providerId="LiveId" clId="{85FD004E-EF0F-44CC-9F3E-F6045811E7A8}" dt="2021-09-05T17:31:57.082" v="47" actId="700"/>
          <ac:spMkLst>
            <pc:docMk/>
            <pc:sldMk cId="1527053908" sldId="289"/>
            <ac:spMk id="5" creationId="{00000000-0000-0000-0000-000000000000}"/>
          </ac:spMkLst>
        </pc:spChg>
        <pc:spChg chg="mod ord">
          <ac:chgData name="Marco Parenzan" userId="a83bbb23f3e251dc" providerId="LiveId" clId="{85FD004E-EF0F-44CC-9F3E-F6045811E7A8}" dt="2021-09-05T17:31:57.758" v="50" actId="27636"/>
          <ac:spMkLst>
            <pc:docMk/>
            <pc:sldMk cId="1527053908" sldId="289"/>
            <ac:spMk id="6"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3622419004" sldId="291"/>
        </pc:sldMkLst>
        <pc:spChg chg="mod ord">
          <ac:chgData name="Marco Parenzan" userId="a83bbb23f3e251dc" providerId="LiveId" clId="{85FD004E-EF0F-44CC-9F3E-F6045811E7A8}" dt="2021-09-05T17:31:57.082" v="47" actId="700"/>
          <ac:spMkLst>
            <pc:docMk/>
            <pc:sldMk cId="3622419004" sldId="291"/>
            <ac:spMk id="2"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362224569" sldId="303"/>
        </pc:sldMkLst>
        <pc:spChg chg="mod ord">
          <ac:chgData name="Marco Parenzan" userId="a83bbb23f3e251dc" providerId="LiveId" clId="{85FD004E-EF0F-44CC-9F3E-F6045811E7A8}" dt="2021-09-05T17:31:57.082" v="47" actId="700"/>
          <ac:spMkLst>
            <pc:docMk/>
            <pc:sldMk cId="2362224569" sldId="303"/>
            <ac:spMk id="2" creationId="{00000000-0000-0000-0000-000000000000}"/>
          </ac:spMkLst>
        </pc:spChg>
        <pc:spChg chg="mod ord">
          <ac:chgData name="Marco Parenzan" userId="a83bbb23f3e251dc" providerId="LiveId" clId="{85FD004E-EF0F-44CC-9F3E-F6045811E7A8}" dt="2021-09-05T17:31:57.082" v="47" actId="700"/>
          <ac:spMkLst>
            <pc:docMk/>
            <pc:sldMk cId="2362224569" sldId="303"/>
            <ac:spMk id="3" creationId="{00000000-0000-0000-0000-000000000000}"/>
          </ac:spMkLst>
        </pc:spChg>
        <pc:spChg chg="mod ord">
          <ac:chgData name="Marco Parenzan" userId="a83bbb23f3e251dc" providerId="LiveId" clId="{85FD004E-EF0F-44CC-9F3E-F6045811E7A8}" dt="2021-09-05T17:31:57.082" v="47" actId="700"/>
          <ac:spMkLst>
            <pc:docMk/>
            <pc:sldMk cId="2362224569" sldId="303"/>
            <ac:spMk id="4"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3168333024" sldId="305"/>
        </pc:sldMkLst>
        <pc:spChg chg="mod ord">
          <ac:chgData name="Marco Parenzan" userId="a83bbb23f3e251dc" providerId="LiveId" clId="{85FD004E-EF0F-44CC-9F3E-F6045811E7A8}" dt="2021-09-05T17:31:57.082" v="47" actId="700"/>
          <ac:spMkLst>
            <pc:docMk/>
            <pc:sldMk cId="3168333024" sldId="305"/>
            <ac:spMk id="2" creationId="{00000000-0000-0000-0000-000000000000}"/>
          </ac:spMkLst>
        </pc:spChg>
        <pc:picChg chg="mod ord">
          <ac:chgData name="Marco Parenzan" userId="a83bbb23f3e251dc" providerId="LiveId" clId="{85FD004E-EF0F-44CC-9F3E-F6045811E7A8}" dt="2021-09-05T17:31:57.082" v="47" actId="700"/>
          <ac:picMkLst>
            <pc:docMk/>
            <pc:sldMk cId="3168333024" sldId="305"/>
            <ac:picMk id="4" creationId="{00000000-0000-0000-0000-000000000000}"/>
          </ac:picMkLst>
        </pc:picChg>
      </pc:sldChg>
      <pc:sldChg chg="modSp add mod modClrScheme chgLayout">
        <pc:chgData name="Marco Parenzan" userId="a83bbb23f3e251dc" providerId="LiveId" clId="{85FD004E-EF0F-44CC-9F3E-F6045811E7A8}" dt="2021-09-05T17:31:57.779" v="51" actId="27636"/>
        <pc:sldMkLst>
          <pc:docMk/>
          <pc:sldMk cId="908995456" sldId="306"/>
        </pc:sldMkLst>
        <pc:spChg chg="mod ord">
          <ac:chgData name="Marco Parenzan" userId="a83bbb23f3e251dc" providerId="LiveId" clId="{85FD004E-EF0F-44CC-9F3E-F6045811E7A8}" dt="2021-09-05T17:31:57.082" v="47" actId="700"/>
          <ac:spMkLst>
            <pc:docMk/>
            <pc:sldMk cId="908995456" sldId="306"/>
            <ac:spMk id="2" creationId="{00000000-0000-0000-0000-000000000000}"/>
          </ac:spMkLst>
        </pc:spChg>
        <pc:spChg chg="mod ord">
          <ac:chgData name="Marco Parenzan" userId="a83bbb23f3e251dc" providerId="LiveId" clId="{85FD004E-EF0F-44CC-9F3E-F6045811E7A8}" dt="2021-09-05T17:31:57.779" v="51" actId="27636"/>
          <ac:spMkLst>
            <pc:docMk/>
            <pc:sldMk cId="908995456" sldId="306"/>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4292859114" sldId="307"/>
        </pc:sldMkLst>
        <pc:spChg chg="mod ord">
          <ac:chgData name="Marco Parenzan" userId="a83bbb23f3e251dc" providerId="LiveId" clId="{85FD004E-EF0F-44CC-9F3E-F6045811E7A8}" dt="2021-09-05T17:31:57.082" v="47" actId="700"/>
          <ac:spMkLst>
            <pc:docMk/>
            <pc:sldMk cId="4292859114" sldId="307"/>
            <ac:spMk id="2" creationId="{00000000-0000-0000-0000-000000000000}"/>
          </ac:spMkLst>
        </pc:spChg>
        <pc:spChg chg="mod ord">
          <ac:chgData name="Marco Parenzan" userId="a83bbb23f3e251dc" providerId="LiveId" clId="{85FD004E-EF0F-44CC-9F3E-F6045811E7A8}" dt="2021-09-05T17:31:57.082" v="47" actId="700"/>
          <ac:spMkLst>
            <pc:docMk/>
            <pc:sldMk cId="4292859114" sldId="307"/>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16701510" sldId="308"/>
        </pc:sldMkLst>
        <pc:spChg chg="mod ord">
          <ac:chgData name="Marco Parenzan" userId="a83bbb23f3e251dc" providerId="LiveId" clId="{85FD004E-EF0F-44CC-9F3E-F6045811E7A8}" dt="2021-09-05T17:31:57.082" v="47" actId="700"/>
          <ac:spMkLst>
            <pc:docMk/>
            <pc:sldMk cId="216701510" sldId="308"/>
            <ac:spMk id="2" creationId="{00000000-0000-0000-0000-000000000000}"/>
          </ac:spMkLst>
        </pc:spChg>
      </pc:sldChg>
      <pc:sldChg chg="modSp add mod modClrScheme chgLayout">
        <pc:chgData name="Marco Parenzan" userId="a83bbb23f3e251dc" providerId="LiveId" clId="{85FD004E-EF0F-44CC-9F3E-F6045811E7A8}" dt="2021-09-05T17:31:57.751" v="48" actId="27636"/>
        <pc:sldMkLst>
          <pc:docMk/>
          <pc:sldMk cId="1999170297" sldId="310"/>
        </pc:sldMkLst>
        <pc:spChg chg="mod ord">
          <ac:chgData name="Marco Parenzan" userId="a83bbb23f3e251dc" providerId="LiveId" clId="{85FD004E-EF0F-44CC-9F3E-F6045811E7A8}" dt="2021-09-05T17:31:57.082" v="47" actId="700"/>
          <ac:spMkLst>
            <pc:docMk/>
            <pc:sldMk cId="1999170297" sldId="310"/>
            <ac:spMk id="2" creationId="{00000000-0000-0000-0000-000000000000}"/>
          </ac:spMkLst>
        </pc:spChg>
        <pc:spChg chg="mod ord">
          <ac:chgData name="Marco Parenzan" userId="a83bbb23f3e251dc" providerId="LiveId" clId="{85FD004E-EF0F-44CC-9F3E-F6045811E7A8}" dt="2021-09-05T17:31:57.751" v="48" actId="27636"/>
          <ac:spMkLst>
            <pc:docMk/>
            <pc:sldMk cId="1999170297" sldId="310"/>
            <ac:spMk id="3"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1477149186" sldId="311"/>
        </pc:sldMkLst>
        <pc:spChg chg="mod ord">
          <ac:chgData name="Marco Parenzan" userId="a83bbb23f3e251dc" providerId="LiveId" clId="{85FD004E-EF0F-44CC-9F3E-F6045811E7A8}" dt="2021-09-05T17:31:57.082" v="47" actId="700"/>
          <ac:spMkLst>
            <pc:docMk/>
            <pc:sldMk cId="1477149186" sldId="311"/>
            <ac:spMk id="2" creationId="{00000000-0000-0000-0000-000000000000}"/>
          </ac:spMkLst>
        </pc:spChg>
        <pc:spChg chg="mod ord">
          <ac:chgData name="Marco Parenzan" userId="a83bbb23f3e251dc" providerId="LiveId" clId="{85FD004E-EF0F-44CC-9F3E-F6045811E7A8}" dt="2021-09-05T17:31:57.082" v="47" actId="700"/>
          <ac:spMkLst>
            <pc:docMk/>
            <pc:sldMk cId="1477149186" sldId="311"/>
            <ac:spMk id="5" creationId="{00000000-0000-0000-0000-000000000000}"/>
          </ac:spMkLst>
        </pc:spChg>
      </pc:sldChg>
      <pc:sldChg chg="modSp add mod modClrScheme chgLayout">
        <pc:chgData name="Marco Parenzan" userId="a83bbb23f3e251dc" providerId="LiveId" clId="{85FD004E-EF0F-44CC-9F3E-F6045811E7A8}" dt="2021-09-05T17:31:57.082" v="47" actId="700"/>
        <pc:sldMkLst>
          <pc:docMk/>
          <pc:sldMk cId="252833636" sldId="313"/>
        </pc:sldMkLst>
        <pc:spChg chg="mod ord">
          <ac:chgData name="Marco Parenzan" userId="a83bbb23f3e251dc" providerId="LiveId" clId="{85FD004E-EF0F-44CC-9F3E-F6045811E7A8}" dt="2021-09-05T17:31:57.082" v="47" actId="700"/>
          <ac:spMkLst>
            <pc:docMk/>
            <pc:sldMk cId="252833636" sldId="313"/>
            <ac:spMk id="2" creationId="{00000000-0000-0000-0000-000000000000}"/>
          </ac:spMkLst>
        </pc:spChg>
      </pc:sldChg>
      <pc:sldChg chg="modSp add mod modClrScheme chgLayout">
        <pc:chgData name="Marco Parenzan" userId="a83bbb23f3e251dc" providerId="LiveId" clId="{85FD004E-EF0F-44CC-9F3E-F6045811E7A8}" dt="2021-09-05T17:31:57.753" v="49" actId="27636"/>
        <pc:sldMkLst>
          <pc:docMk/>
          <pc:sldMk cId="134241944" sldId="316"/>
        </pc:sldMkLst>
        <pc:spChg chg="mod ord">
          <ac:chgData name="Marco Parenzan" userId="a83bbb23f3e251dc" providerId="LiveId" clId="{85FD004E-EF0F-44CC-9F3E-F6045811E7A8}" dt="2021-09-05T17:31:57.753" v="49" actId="27636"/>
          <ac:spMkLst>
            <pc:docMk/>
            <pc:sldMk cId="134241944" sldId="316"/>
            <ac:spMk id="2" creationId="{00000000-0000-0000-0000-000000000000}"/>
          </ac:spMkLst>
        </pc:spChg>
      </pc:sldChg>
      <pc:sldChg chg="del">
        <pc:chgData name="Marco Parenzan" userId="a83bbb23f3e251dc" providerId="LiveId" clId="{85FD004E-EF0F-44CC-9F3E-F6045811E7A8}" dt="2021-09-05T15:05:22.805" v="40" actId="47"/>
        <pc:sldMkLst>
          <pc:docMk/>
          <pc:sldMk cId="323105584" sldId="1582"/>
        </pc:sldMkLst>
      </pc:sldChg>
      <pc:sldChg chg="del">
        <pc:chgData name="Marco Parenzan" userId="a83bbb23f3e251dc" providerId="LiveId" clId="{85FD004E-EF0F-44CC-9F3E-F6045811E7A8}" dt="2021-09-05T15:05:22.805" v="40" actId="47"/>
        <pc:sldMkLst>
          <pc:docMk/>
          <pc:sldMk cId="1587667879" sldId="2076136678"/>
        </pc:sldMkLst>
      </pc:sldChg>
      <pc:sldChg chg="del">
        <pc:chgData name="Marco Parenzan" userId="a83bbb23f3e251dc" providerId="LiveId" clId="{85FD004E-EF0F-44CC-9F3E-F6045811E7A8}" dt="2021-09-05T15:05:22.805" v="40" actId="47"/>
        <pc:sldMkLst>
          <pc:docMk/>
          <pc:sldMk cId="2238891651" sldId="2076136697"/>
        </pc:sldMkLst>
      </pc:sldChg>
      <pc:sldChg chg="modSp mod">
        <pc:chgData name="Marco Parenzan" userId="a83bbb23f3e251dc" providerId="LiveId" clId="{85FD004E-EF0F-44CC-9F3E-F6045811E7A8}" dt="2021-09-05T15:04:50.492" v="39" actId="20577"/>
        <pc:sldMkLst>
          <pc:docMk/>
          <pc:sldMk cId="2269198520" sldId="2076137077"/>
        </pc:sldMkLst>
        <pc:spChg chg="mod">
          <ac:chgData name="Marco Parenzan" userId="a83bbb23f3e251dc" providerId="LiveId" clId="{85FD004E-EF0F-44CC-9F3E-F6045811E7A8}" dt="2021-09-05T15:04:50.492" v="39" actId="20577"/>
          <ac:spMkLst>
            <pc:docMk/>
            <pc:sldMk cId="2269198520" sldId="2076137077"/>
            <ac:spMk id="5" creationId="{C7596CE8-B748-4C40-B0A3-1EF96F987790}"/>
          </ac:spMkLst>
        </pc:spChg>
      </pc:sldChg>
      <pc:sldChg chg="del">
        <pc:chgData name="Marco Parenzan" userId="a83bbb23f3e251dc" providerId="LiveId" clId="{85FD004E-EF0F-44CC-9F3E-F6045811E7A8}" dt="2021-09-05T15:05:22.805" v="40" actId="47"/>
        <pc:sldMkLst>
          <pc:docMk/>
          <pc:sldMk cId="3492615830" sldId="2076137189"/>
        </pc:sldMkLst>
      </pc:sldChg>
      <pc:sldChg chg="del">
        <pc:chgData name="Marco Parenzan" userId="a83bbb23f3e251dc" providerId="LiveId" clId="{85FD004E-EF0F-44CC-9F3E-F6045811E7A8}" dt="2021-09-05T15:05:22.805" v="40" actId="47"/>
        <pc:sldMkLst>
          <pc:docMk/>
          <pc:sldMk cId="925483431" sldId="2076137297"/>
        </pc:sldMkLst>
      </pc:sldChg>
      <pc:sldChg chg="del">
        <pc:chgData name="Marco Parenzan" userId="a83bbb23f3e251dc" providerId="LiveId" clId="{85FD004E-EF0F-44CC-9F3E-F6045811E7A8}" dt="2021-09-05T15:05:22.805" v="40" actId="47"/>
        <pc:sldMkLst>
          <pc:docMk/>
          <pc:sldMk cId="2987733993" sldId="2076137305"/>
        </pc:sldMkLst>
      </pc:sldChg>
      <pc:sldChg chg="del">
        <pc:chgData name="Marco Parenzan" userId="a83bbb23f3e251dc" providerId="LiveId" clId="{85FD004E-EF0F-44CC-9F3E-F6045811E7A8}" dt="2021-09-05T15:05:22.805" v="40" actId="47"/>
        <pc:sldMkLst>
          <pc:docMk/>
          <pc:sldMk cId="2292804085" sldId="2076137326"/>
        </pc:sldMkLst>
      </pc:sldChg>
      <pc:sldChg chg="del">
        <pc:chgData name="Marco Parenzan" userId="a83bbb23f3e251dc" providerId="LiveId" clId="{85FD004E-EF0F-44CC-9F3E-F6045811E7A8}" dt="2021-09-05T15:05:22.805" v="40" actId="47"/>
        <pc:sldMkLst>
          <pc:docMk/>
          <pc:sldMk cId="2854108478" sldId="2076137327"/>
        </pc:sldMkLst>
      </pc:sldChg>
      <pc:sldChg chg="del">
        <pc:chgData name="Marco Parenzan" userId="a83bbb23f3e251dc" providerId="LiveId" clId="{85FD004E-EF0F-44CC-9F3E-F6045811E7A8}" dt="2021-09-05T15:05:22.805" v="40" actId="47"/>
        <pc:sldMkLst>
          <pc:docMk/>
          <pc:sldMk cId="555519872" sldId="2076137328"/>
        </pc:sldMkLst>
      </pc:sldChg>
      <pc:sldChg chg="del">
        <pc:chgData name="Marco Parenzan" userId="a83bbb23f3e251dc" providerId="LiveId" clId="{85FD004E-EF0F-44CC-9F3E-F6045811E7A8}" dt="2021-09-05T15:05:22.805" v="40" actId="47"/>
        <pc:sldMkLst>
          <pc:docMk/>
          <pc:sldMk cId="2628981813" sldId="2076137329"/>
        </pc:sldMkLst>
      </pc:sldChg>
      <pc:sldChg chg="add del">
        <pc:chgData name="Marco Parenzan" userId="a83bbb23f3e251dc" providerId="LiveId" clId="{85FD004E-EF0F-44CC-9F3E-F6045811E7A8}" dt="2021-09-05T15:06:26.973" v="45" actId="47"/>
        <pc:sldMkLst>
          <pc:docMk/>
          <pc:sldMk cId="2906967607" sldId="2076137332"/>
        </pc:sldMkLst>
      </pc:sldChg>
      <pc:sldChg chg="del">
        <pc:chgData name="Marco Parenzan" userId="a83bbb23f3e251dc" providerId="LiveId" clId="{85FD004E-EF0F-44CC-9F3E-F6045811E7A8}" dt="2021-09-05T15:05:22.805" v="40" actId="47"/>
        <pc:sldMkLst>
          <pc:docMk/>
          <pc:sldMk cId="1305400567" sldId="2076137333"/>
        </pc:sldMkLst>
      </pc:sldChg>
      <pc:sldChg chg="del">
        <pc:chgData name="Marco Parenzan" userId="a83bbb23f3e251dc" providerId="LiveId" clId="{85FD004E-EF0F-44CC-9F3E-F6045811E7A8}" dt="2021-09-05T15:05:22.805" v="40" actId="47"/>
        <pc:sldMkLst>
          <pc:docMk/>
          <pc:sldMk cId="2817112272" sldId="2076137336"/>
        </pc:sldMkLst>
      </pc:sldChg>
      <pc:sldChg chg="del">
        <pc:chgData name="Marco Parenzan" userId="a83bbb23f3e251dc" providerId="LiveId" clId="{85FD004E-EF0F-44CC-9F3E-F6045811E7A8}" dt="2021-09-05T15:05:22.805" v="40" actId="47"/>
        <pc:sldMkLst>
          <pc:docMk/>
          <pc:sldMk cId="2991533983" sldId="2076137338"/>
        </pc:sldMkLst>
      </pc:sldChg>
      <pc:sldChg chg="del">
        <pc:chgData name="Marco Parenzan" userId="a83bbb23f3e251dc" providerId="LiveId" clId="{85FD004E-EF0F-44CC-9F3E-F6045811E7A8}" dt="2021-09-05T15:05:22.805" v="40" actId="47"/>
        <pc:sldMkLst>
          <pc:docMk/>
          <pc:sldMk cId="1860636217" sldId="2076137339"/>
        </pc:sldMkLst>
      </pc:sldChg>
      <pc:sldChg chg="del">
        <pc:chgData name="Marco Parenzan" userId="a83bbb23f3e251dc" providerId="LiveId" clId="{85FD004E-EF0F-44CC-9F3E-F6045811E7A8}" dt="2021-09-05T15:05:22.805" v="40" actId="47"/>
        <pc:sldMkLst>
          <pc:docMk/>
          <pc:sldMk cId="2398857717" sldId="2076137340"/>
        </pc:sldMkLst>
      </pc:sldChg>
      <pc:sldChg chg="del">
        <pc:chgData name="Marco Parenzan" userId="a83bbb23f3e251dc" providerId="LiveId" clId="{85FD004E-EF0F-44CC-9F3E-F6045811E7A8}" dt="2021-09-05T15:05:22.805" v="40" actId="47"/>
        <pc:sldMkLst>
          <pc:docMk/>
          <pc:sldMk cId="4200314325" sldId="2076137342"/>
        </pc:sldMkLst>
      </pc:sldChg>
      <pc:sldChg chg="del">
        <pc:chgData name="Marco Parenzan" userId="a83bbb23f3e251dc" providerId="LiveId" clId="{85FD004E-EF0F-44CC-9F3E-F6045811E7A8}" dt="2021-09-05T15:05:34.938" v="43" actId="47"/>
        <pc:sldMkLst>
          <pc:docMk/>
          <pc:sldMk cId="2648140952" sldId="2076137346"/>
        </pc:sldMkLst>
      </pc:sldChg>
      <pc:sldMasterChg chg="delSldLayout modSldLayout sldLayoutOrd">
        <pc:chgData name="Marco Parenzan" userId="a83bbb23f3e251dc" providerId="LiveId" clId="{85FD004E-EF0F-44CC-9F3E-F6045811E7A8}" dt="2021-09-05T17:32:09.663" v="55" actId="20578"/>
        <pc:sldMasterMkLst>
          <pc:docMk/>
          <pc:sldMasterMk cId="1564885083" sldId="2147483648"/>
        </pc:sldMasterMkLst>
        <pc:sldLayoutChg chg="ord">
          <pc:chgData name="Marco Parenzan" userId="a83bbb23f3e251dc" providerId="LiveId" clId="{85FD004E-EF0F-44CC-9F3E-F6045811E7A8}" dt="2021-09-05T17:32:09.663" v="55" actId="20578"/>
          <pc:sldLayoutMkLst>
            <pc:docMk/>
            <pc:sldMasterMk cId="1564885083" sldId="2147483648"/>
            <pc:sldLayoutMk cId="1189356018" sldId="2147483716"/>
          </pc:sldLayoutMkLst>
        </pc:sldLayoutChg>
        <pc:sldLayoutChg chg="del">
          <pc:chgData name="Marco Parenzan" userId="a83bbb23f3e251dc" providerId="LiveId" clId="{85FD004E-EF0F-44CC-9F3E-F6045811E7A8}" dt="2021-09-05T17:32:04.094" v="52" actId="2696"/>
          <pc:sldLayoutMkLst>
            <pc:docMk/>
            <pc:sldMasterMk cId="1564885083" sldId="2147483648"/>
            <pc:sldLayoutMk cId="1034195444" sldId="2147483730"/>
          </pc:sldLayoutMkLst>
        </pc:sldLayoutChg>
        <pc:sldLayoutChg chg="del">
          <pc:chgData name="Marco Parenzan" userId="a83bbb23f3e251dc" providerId="LiveId" clId="{85FD004E-EF0F-44CC-9F3E-F6045811E7A8}" dt="2021-09-05T17:32:04.103" v="53" actId="2696"/>
          <pc:sldLayoutMkLst>
            <pc:docMk/>
            <pc:sldMasterMk cId="1564885083" sldId="2147483648"/>
            <pc:sldLayoutMk cId="483201398" sldId="2147483731"/>
          </pc:sldLayoutMkLst>
        </pc:sldLayoutChg>
        <pc:sldLayoutChg chg="del">
          <pc:chgData name="Marco Parenzan" userId="a83bbb23f3e251dc" providerId="LiveId" clId="{85FD004E-EF0F-44CC-9F3E-F6045811E7A8}" dt="2021-09-05T17:32:04.109" v="54" actId="2696"/>
          <pc:sldLayoutMkLst>
            <pc:docMk/>
            <pc:sldMasterMk cId="1564885083" sldId="2147483648"/>
            <pc:sldLayoutMk cId="1641505571" sldId="2147483732"/>
          </pc:sldLayoutMkLst>
        </pc:sldLayoutChg>
      </pc:sldMasterChg>
    </pc:docChg>
  </pc:docChgLst>
  <pc:docChgLst>
    <pc:chgData name="Marco Parenzan" userId="a83bbb23f3e251dc" providerId="LiveId" clId="{04341244-2023-4BB3-943F-013D8B509B06}"/>
    <pc:docChg chg="undo custSel modSld modMainMaster">
      <pc:chgData name="Marco Parenzan" userId="a83bbb23f3e251dc" providerId="LiveId" clId="{04341244-2023-4BB3-943F-013D8B509B06}" dt="2022-09-01T21:53:29.923" v="38" actId="339"/>
      <pc:docMkLst>
        <pc:docMk/>
      </pc:docMkLst>
      <pc:sldChg chg="addSp modSp">
        <pc:chgData name="Marco Parenzan" userId="a83bbb23f3e251dc" providerId="LiveId" clId="{04341244-2023-4BB3-943F-013D8B509B06}" dt="2022-08-31T18:59:32.487" v="29"/>
        <pc:sldMkLst>
          <pc:docMk/>
          <pc:sldMk cId="1245835646" sldId="2076137321"/>
        </pc:sldMkLst>
        <pc:spChg chg="add mod">
          <ac:chgData name="Marco Parenzan" userId="a83bbb23f3e251dc" providerId="LiveId" clId="{04341244-2023-4BB3-943F-013D8B509B06}" dt="2022-08-31T18:59:32.487" v="29"/>
          <ac:spMkLst>
            <pc:docMk/>
            <pc:sldMk cId="1245835646" sldId="2076137321"/>
            <ac:spMk id="7" creationId="{1642948C-67A1-D8CB-30B9-FF3AAE12995A}"/>
          </ac:spMkLst>
        </pc:spChg>
        <pc:picChg chg="add mod">
          <ac:chgData name="Marco Parenzan" userId="a83bbb23f3e251dc" providerId="LiveId" clId="{04341244-2023-4BB3-943F-013D8B509B06}" dt="2022-08-31T18:59:32.487" v="29"/>
          <ac:picMkLst>
            <pc:docMk/>
            <pc:sldMk cId="1245835646" sldId="2076137321"/>
            <ac:picMk id="8" creationId="{4477E306-2088-4B02-4636-08FCCA76FA96}"/>
          </ac:picMkLst>
        </pc:picChg>
      </pc:sldChg>
      <pc:sldChg chg="delSp mod">
        <pc:chgData name="Marco Parenzan" userId="a83bbb23f3e251dc" providerId="LiveId" clId="{04341244-2023-4BB3-943F-013D8B509B06}" dt="2022-08-31T19:11:44.766" v="35" actId="478"/>
        <pc:sldMkLst>
          <pc:docMk/>
          <pc:sldMk cId="1989929399" sldId="2076137330"/>
        </pc:sldMkLst>
        <pc:spChg chg="del">
          <ac:chgData name="Marco Parenzan" userId="a83bbb23f3e251dc" providerId="LiveId" clId="{04341244-2023-4BB3-943F-013D8B509B06}" dt="2022-08-31T19:11:44.766" v="35" actId="478"/>
          <ac:spMkLst>
            <pc:docMk/>
            <pc:sldMk cId="1989929399" sldId="2076137330"/>
            <ac:spMk id="7" creationId="{E201956B-B7E5-4F7E-B348-18B32101BB0E}"/>
          </ac:spMkLst>
        </pc:spChg>
      </pc:sldChg>
      <pc:sldMasterChg chg="addSp delSp modSp mod modSldLayout">
        <pc:chgData name="Marco Parenzan" userId="a83bbb23f3e251dc" providerId="LiveId" clId="{04341244-2023-4BB3-943F-013D8B509B06}" dt="2022-08-31T19:00:10.986" v="34" actId="207"/>
        <pc:sldMasterMkLst>
          <pc:docMk/>
          <pc:sldMasterMk cId="1564885083" sldId="2147483648"/>
        </pc:sldMasterMkLst>
        <pc:spChg chg="add del mod">
          <ac:chgData name="Marco Parenzan" userId="a83bbb23f3e251dc" providerId="LiveId" clId="{04341244-2023-4BB3-943F-013D8B509B06}" dt="2022-08-31T18:57:03.096" v="13"/>
          <ac:spMkLst>
            <pc:docMk/>
            <pc:sldMasterMk cId="1564885083" sldId="2147483648"/>
            <ac:spMk id="7" creationId="{6D23A000-824C-EDD9-5ADF-90E4526AAA0D}"/>
          </ac:spMkLst>
        </pc:spChg>
        <pc:spChg chg="mod">
          <ac:chgData name="Marco Parenzan" userId="a83bbb23f3e251dc" providerId="LiveId" clId="{04341244-2023-4BB3-943F-013D8B509B06}" dt="2022-08-31T18:57:48.903" v="20" actId="207"/>
          <ac:spMkLst>
            <pc:docMk/>
            <pc:sldMasterMk cId="1564885083" sldId="2147483648"/>
            <ac:spMk id="17" creationId="{E9029C20-407A-4394-9947-7F347A82A73B}"/>
          </ac:spMkLst>
        </pc:spChg>
        <pc:spChg chg="mod">
          <ac:chgData name="Marco Parenzan" userId="a83bbb23f3e251dc" providerId="LiveId" clId="{04341244-2023-4BB3-943F-013D8B509B06}" dt="2022-08-31T18:57:39.172" v="18" actId="207"/>
          <ac:spMkLst>
            <pc:docMk/>
            <pc:sldMasterMk cId="1564885083" sldId="2147483648"/>
            <ac:spMk id="20" creationId="{4AAEA09C-093F-4157-A5AF-2A0FF30C9CFD}"/>
          </ac:spMkLst>
        </pc:spChg>
        <pc:picChg chg="mod">
          <ac:chgData name="Marco Parenzan" userId="a83bbb23f3e251dc" providerId="LiveId" clId="{04341244-2023-4BB3-943F-013D8B509B06}" dt="2022-08-31T18:57:15.110" v="15" actId="1076"/>
          <ac:picMkLst>
            <pc:docMk/>
            <pc:sldMasterMk cId="1564885083" sldId="2147483648"/>
            <ac:picMk id="2" creationId="{D45B3B85-9FC6-B1FF-EF1D-56AD1591A542}"/>
          </ac:picMkLst>
        </pc:picChg>
        <pc:picChg chg="add del mod">
          <ac:chgData name="Marco Parenzan" userId="a83bbb23f3e251dc" providerId="LiveId" clId="{04341244-2023-4BB3-943F-013D8B509B06}" dt="2022-08-31T18:57:03.096" v="13"/>
          <ac:picMkLst>
            <pc:docMk/>
            <pc:sldMasterMk cId="1564885083" sldId="2147483648"/>
            <ac:picMk id="6" creationId="{55A1BDB4-66EA-7E33-4FE2-289F4622E00C}"/>
          </ac:picMkLst>
        </pc:picChg>
        <pc:picChg chg="del">
          <ac:chgData name="Marco Parenzan" userId="a83bbb23f3e251dc" providerId="LiveId" clId="{04341244-2023-4BB3-943F-013D8B509B06}" dt="2022-08-31T18:56:57.374" v="11" actId="478"/>
          <ac:picMkLst>
            <pc:docMk/>
            <pc:sldMasterMk cId="1564885083" sldId="2147483648"/>
            <ac:picMk id="19" creationId="{3283EBEF-5331-4133-80AD-2F67697779C7}"/>
          </ac:picMkLst>
        </pc:picChg>
        <pc:sldLayoutChg chg="modSp">
          <pc:chgData name="Marco Parenzan" userId="a83bbb23f3e251dc" providerId="LiveId" clId="{04341244-2023-4BB3-943F-013D8B509B06}" dt="2022-08-31T19:00:01.332" v="32" actId="207"/>
          <pc:sldLayoutMkLst>
            <pc:docMk/>
            <pc:sldMasterMk cId="1564885083" sldId="2147483648"/>
            <pc:sldLayoutMk cId="2218035909" sldId="2147483714"/>
          </pc:sldLayoutMkLst>
          <pc:spChg chg="mod">
            <ac:chgData name="Marco Parenzan" userId="a83bbb23f3e251dc" providerId="LiveId" clId="{04341244-2023-4BB3-943F-013D8B509B06}" dt="2022-08-31T19:00:01.332" v="32" actId="207"/>
            <ac:spMkLst>
              <pc:docMk/>
              <pc:sldMasterMk cId="1564885083" sldId="2147483648"/>
              <pc:sldLayoutMk cId="2218035909" sldId="2147483714"/>
              <ac:spMk id="2" creationId="{56C46A53-071F-4E91-A453-59EEDB19DA3A}"/>
            </ac:spMkLst>
          </pc:spChg>
          <pc:spChg chg="mod">
            <ac:chgData name="Marco Parenzan" userId="a83bbb23f3e251dc" providerId="LiveId" clId="{04341244-2023-4BB3-943F-013D8B509B06}" dt="2022-08-31T19:00:01.332" v="32" actId="207"/>
            <ac:spMkLst>
              <pc:docMk/>
              <pc:sldMasterMk cId="1564885083" sldId="2147483648"/>
              <pc:sldLayoutMk cId="2218035909" sldId="2147483714"/>
              <ac:spMk id="29" creationId="{1FAE0C34-9220-45F0-9FC2-9FE7C994E7BD}"/>
            </ac:spMkLst>
          </pc:spChg>
        </pc:sldLayoutChg>
        <pc:sldLayoutChg chg="modSp">
          <pc:chgData name="Marco Parenzan" userId="a83bbb23f3e251dc" providerId="LiveId" clId="{04341244-2023-4BB3-943F-013D8B509B06}" dt="2022-08-31T19:00:10.986" v="34" actId="207"/>
          <pc:sldLayoutMkLst>
            <pc:docMk/>
            <pc:sldMasterMk cId="1564885083" sldId="2147483648"/>
            <pc:sldLayoutMk cId="1638605711" sldId="2147483715"/>
          </pc:sldLayoutMkLst>
          <pc:spChg chg="mod">
            <ac:chgData name="Marco Parenzan" userId="a83bbb23f3e251dc" providerId="LiveId" clId="{04341244-2023-4BB3-943F-013D8B509B06}" dt="2022-08-31T19:00:10.986" v="34" actId="207"/>
            <ac:spMkLst>
              <pc:docMk/>
              <pc:sldMasterMk cId="1564885083" sldId="2147483648"/>
              <pc:sldLayoutMk cId="1638605711" sldId="2147483715"/>
              <ac:spMk id="13" creationId="{D933FDB5-4F5D-4867-9FA7-BE721FF2AA78}"/>
            </ac:spMkLst>
          </pc:spChg>
        </pc:sldLayoutChg>
        <pc:sldLayoutChg chg="modSp">
          <pc:chgData name="Marco Parenzan" userId="a83bbb23f3e251dc" providerId="LiveId" clId="{04341244-2023-4BB3-943F-013D8B509B06}" dt="2022-08-31T19:00:07.052" v="33" actId="207"/>
          <pc:sldLayoutMkLst>
            <pc:docMk/>
            <pc:sldMasterMk cId="1564885083" sldId="2147483648"/>
            <pc:sldLayoutMk cId="1189356018" sldId="2147483716"/>
          </pc:sldLayoutMkLst>
          <pc:spChg chg="mod">
            <ac:chgData name="Marco Parenzan" userId="a83bbb23f3e251dc" providerId="LiveId" clId="{04341244-2023-4BB3-943F-013D8B509B06}" dt="2022-08-31T19:00:07.052" v="33" actId="207"/>
            <ac:spMkLst>
              <pc:docMk/>
              <pc:sldMasterMk cId="1564885083" sldId="2147483648"/>
              <pc:sldLayoutMk cId="1189356018" sldId="2147483716"/>
              <ac:spMk id="15" creationId="{8014328B-D576-4B5C-A4AE-CF98318929FE}"/>
            </ac:spMkLst>
          </pc:spChg>
          <pc:spChg chg="mod">
            <ac:chgData name="Marco Parenzan" userId="a83bbb23f3e251dc" providerId="LiveId" clId="{04341244-2023-4BB3-943F-013D8B509B06}" dt="2022-08-31T19:00:07.052" v="33" actId="207"/>
            <ac:spMkLst>
              <pc:docMk/>
              <pc:sldMasterMk cId="1564885083" sldId="2147483648"/>
              <pc:sldLayoutMk cId="1189356018" sldId="2147483716"/>
              <ac:spMk id="17" creationId="{417C9B65-24A6-46E2-A8D2-A944C7831C2F}"/>
            </ac:spMkLst>
          </pc:spChg>
          <pc:spChg chg="mod">
            <ac:chgData name="Marco Parenzan" userId="a83bbb23f3e251dc" providerId="LiveId" clId="{04341244-2023-4BB3-943F-013D8B509B06}" dt="2022-08-31T19:00:07.052" v="33" actId="207"/>
            <ac:spMkLst>
              <pc:docMk/>
              <pc:sldMasterMk cId="1564885083" sldId="2147483648"/>
              <pc:sldLayoutMk cId="1189356018" sldId="2147483716"/>
              <ac:spMk id="24" creationId="{5EBE9B5F-3F49-4C31-9FEC-A0A58A1F8D8A}"/>
            </ac:spMkLst>
          </pc:spChg>
        </pc:sldLayoutChg>
        <pc:sldLayoutChg chg="modSp mod">
          <pc:chgData name="Marco Parenzan" userId="a83bbb23f3e251dc" providerId="LiveId" clId="{04341244-2023-4BB3-943F-013D8B509B06}" dt="2022-08-31T18:58:17.946" v="23" actId="207"/>
          <pc:sldLayoutMkLst>
            <pc:docMk/>
            <pc:sldMasterMk cId="1564885083" sldId="2147483648"/>
            <pc:sldLayoutMk cId="1979894642" sldId="2147483729"/>
          </pc:sldLayoutMkLst>
          <pc:spChg chg="mod">
            <ac:chgData name="Marco Parenzan" userId="a83bbb23f3e251dc" providerId="LiveId" clId="{04341244-2023-4BB3-943F-013D8B509B06}" dt="2022-08-31T18:58:17.946" v="23" actId="207"/>
            <ac:spMkLst>
              <pc:docMk/>
              <pc:sldMasterMk cId="1564885083" sldId="2147483648"/>
              <pc:sldLayoutMk cId="1979894642" sldId="2147483729"/>
              <ac:spMk id="11" creationId="{037924D2-2AB4-4BE1-9687-836615C72DFC}"/>
            </ac:spMkLst>
          </pc:spChg>
        </pc:sldLayoutChg>
      </pc:sldMasterChg>
      <pc:sldMasterChg chg="addSp delSp modSp mod setBg modSldLayout">
        <pc:chgData name="Marco Parenzan" userId="a83bbb23f3e251dc" providerId="LiveId" clId="{04341244-2023-4BB3-943F-013D8B509B06}" dt="2022-08-31T18:58:56.205" v="28"/>
        <pc:sldMasterMkLst>
          <pc:docMk/>
          <pc:sldMasterMk cId="2436476563" sldId="2147483720"/>
        </pc:sldMasterMkLst>
        <pc:spChg chg="add mod">
          <ac:chgData name="Marco Parenzan" userId="a83bbb23f3e251dc" providerId="LiveId" clId="{04341244-2023-4BB3-943F-013D8B509B06}" dt="2022-08-31T18:58:32.834" v="25"/>
          <ac:spMkLst>
            <pc:docMk/>
            <pc:sldMasterMk cId="2436476563" sldId="2147483720"/>
            <ac:spMk id="5" creationId="{DA5359CB-23A3-B476-9061-586E18644EC0}"/>
          </ac:spMkLst>
        </pc:spChg>
        <pc:spChg chg="add mod">
          <ac:chgData name="Marco Parenzan" userId="a83bbb23f3e251dc" providerId="LiveId" clId="{04341244-2023-4BB3-943F-013D8B509B06}" dt="2022-08-31T18:58:32.834" v="25"/>
          <ac:spMkLst>
            <pc:docMk/>
            <pc:sldMasterMk cId="2436476563" sldId="2147483720"/>
            <ac:spMk id="6" creationId="{A4731849-E9E0-54BF-13FA-C3037ED3FE13}"/>
          </ac:spMkLst>
        </pc:spChg>
        <pc:spChg chg="add mod">
          <ac:chgData name="Marco Parenzan" userId="a83bbb23f3e251dc" providerId="LiveId" clId="{04341244-2023-4BB3-943F-013D8B509B06}" dt="2022-08-31T18:58:32.834" v="25"/>
          <ac:spMkLst>
            <pc:docMk/>
            <pc:sldMasterMk cId="2436476563" sldId="2147483720"/>
            <ac:spMk id="7" creationId="{8FFD053F-61F3-962A-C082-B2F5F903A373}"/>
          </ac:spMkLst>
        </pc:spChg>
        <pc:spChg chg="del">
          <ac:chgData name="Marco Parenzan" userId="a83bbb23f3e251dc" providerId="LiveId" clId="{04341244-2023-4BB3-943F-013D8B509B06}" dt="2022-08-31T18:58:32.671" v="24" actId="478"/>
          <ac:spMkLst>
            <pc:docMk/>
            <pc:sldMasterMk cId="2436476563" sldId="2147483720"/>
            <ac:spMk id="18" creationId="{682D8A54-2340-46A3-9D55-614C8D173345}"/>
          </ac:spMkLst>
        </pc:spChg>
        <pc:spChg chg="del">
          <ac:chgData name="Marco Parenzan" userId="a83bbb23f3e251dc" providerId="LiveId" clId="{04341244-2023-4BB3-943F-013D8B509B06}" dt="2022-08-31T18:58:32.671" v="24" actId="478"/>
          <ac:spMkLst>
            <pc:docMk/>
            <pc:sldMasterMk cId="2436476563" sldId="2147483720"/>
            <ac:spMk id="19" creationId="{17B82C3F-81C5-4A14-B76E-9C625D07F912}"/>
          </ac:spMkLst>
        </pc:spChg>
        <pc:picChg chg="add mod">
          <ac:chgData name="Marco Parenzan" userId="a83bbb23f3e251dc" providerId="LiveId" clId="{04341244-2023-4BB3-943F-013D8B509B06}" dt="2022-08-31T18:58:32.834" v="25"/>
          <ac:picMkLst>
            <pc:docMk/>
            <pc:sldMasterMk cId="2436476563" sldId="2147483720"/>
            <ac:picMk id="8" creationId="{C47743DB-368B-F4B0-3820-04A58A444F89}"/>
          </ac:picMkLst>
        </pc:picChg>
        <pc:picChg chg="del">
          <ac:chgData name="Marco Parenzan" userId="a83bbb23f3e251dc" providerId="LiveId" clId="{04341244-2023-4BB3-943F-013D8B509B06}" dt="2022-08-31T18:58:32.671" v="24" actId="478"/>
          <ac:picMkLst>
            <pc:docMk/>
            <pc:sldMasterMk cId="2436476563" sldId="2147483720"/>
            <ac:picMk id="20" creationId="{A6E45CB8-582D-4D83-BA68-2144437D99A8}"/>
          </ac:picMkLst>
        </pc:picChg>
        <pc:sldLayoutChg chg="setBg">
          <pc:chgData name="Marco Parenzan" userId="a83bbb23f3e251dc" providerId="LiveId" clId="{04341244-2023-4BB3-943F-013D8B509B06}" dt="2022-08-31T18:58:46.031" v="27"/>
          <pc:sldLayoutMkLst>
            <pc:docMk/>
            <pc:sldMasterMk cId="2436476563" sldId="2147483720"/>
            <pc:sldLayoutMk cId="920196349" sldId="2147483722"/>
          </pc:sldLayoutMkLst>
        </pc:sldLayoutChg>
      </pc:sldMasterChg>
      <pc:sldMasterChg chg="modSldLayout">
        <pc:chgData name="Marco Parenzan" userId="a83bbb23f3e251dc" providerId="LiveId" clId="{04341244-2023-4BB3-943F-013D8B509B06}" dt="2022-09-01T21:53:29.923" v="38" actId="339"/>
        <pc:sldMasterMkLst>
          <pc:docMk/>
          <pc:sldMasterMk cId="2167709186" sldId="2147483725"/>
        </pc:sldMasterMkLst>
        <pc:sldLayoutChg chg="addSp delSp modSp mod">
          <pc:chgData name="Marco Parenzan" userId="a83bbb23f3e251dc" providerId="LiveId" clId="{04341244-2023-4BB3-943F-013D8B509B06}" dt="2022-09-01T21:53:29.923" v="38" actId="339"/>
          <pc:sldLayoutMkLst>
            <pc:docMk/>
            <pc:sldMasterMk cId="2167709186" sldId="2147483725"/>
            <pc:sldLayoutMk cId="459230051" sldId="2147483726"/>
          </pc:sldLayoutMkLst>
          <pc:spChg chg="mod">
            <ac:chgData name="Marco Parenzan" userId="a83bbb23f3e251dc" providerId="LiveId" clId="{04341244-2023-4BB3-943F-013D8B509B06}" dt="2022-08-31T18:56:40.705" v="10" actId="207"/>
            <ac:spMkLst>
              <pc:docMk/>
              <pc:sldMasterMk cId="2167709186" sldId="2147483725"/>
              <pc:sldLayoutMk cId="459230051" sldId="2147483726"/>
              <ac:spMk id="11" creationId="{037924D2-2AB4-4BE1-9687-836615C72DFC}"/>
            </ac:spMkLst>
          </pc:spChg>
          <pc:spChg chg="add mod">
            <ac:chgData name="Marco Parenzan" userId="a83bbb23f3e251dc" providerId="LiveId" clId="{04341244-2023-4BB3-943F-013D8B509B06}" dt="2022-08-31T18:56:28.796" v="9" actId="1076"/>
            <ac:spMkLst>
              <pc:docMk/>
              <pc:sldMasterMk cId="2167709186" sldId="2147483725"/>
              <pc:sldLayoutMk cId="459230051" sldId="2147483726"/>
              <ac:spMk id="12" creationId="{892BA846-CA3F-2114-DC62-DC1AD4ECEE11}"/>
            </ac:spMkLst>
          </pc:spChg>
          <pc:spChg chg="add mod">
            <ac:chgData name="Marco Parenzan" userId="a83bbb23f3e251dc" providerId="LiveId" clId="{04341244-2023-4BB3-943F-013D8B509B06}" dt="2022-08-31T18:59:44.855" v="31" actId="207"/>
            <ac:spMkLst>
              <pc:docMk/>
              <pc:sldMasterMk cId="2167709186" sldId="2147483725"/>
              <pc:sldLayoutMk cId="459230051" sldId="2147483726"/>
              <ac:spMk id="14" creationId="{D8F49A3A-ACF4-4526-9805-FD60E3706369}"/>
            </ac:spMkLst>
          </pc:spChg>
          <pc:graphicFrameChg chg="add del mod">
            <ac:chgData name="Marco Parenzan" userId="a83bbb23f3e251dc" providerId="LiveId" clId="{04341244-2023-4BB3-943F-013D8B509B06}" dt="2022-08-31T18:56:00.596" v="2" actId="478"/>
            <ac:graphicFrameMkLst>
              <pc:docMk/>
              <pc:sldMasterMk cId="2167709186" sldId="2147483725"/>
              <pc:sldLayoutMk cId="459230051" sldId="2147483726"/>
              <ac:graphicFrameMk id="3" creationId="{D0B56BD9-A785-5021-23AA-763A45A152AC}"/>
            </ac:graphicFrameMkLst>
          </pc:graphicFrameChg>
          <pc:graphicFrameChg chg="add del mod">
            <ac:chgData name="Marco Parenzan" userId="a83bbb23f3e251dc" providerId="LiveId" clId="{04341244-2023-4BB3-943F-013D8B509B06}" dt="2022-08-31T18:56:11.143" v="4"/>
            <ac:graphicFrameMkLst>
              <pc:docMk/>
              <pc:sldMasterMk cId="2167709186" sldId="2147483725"/>
              <pc:sldLayoutMk cId="459230051" sldId="2147483726"/>
              <ac:graphicFrameMk id="4" creationId="{1302C802-2209-BF3D-417D-347DC1472DF7}"/>
            </ac:graphicFrameMkLst>
          </pc:graphicFrameChg>
          <pc:picChg chg="add mod">
            <ac:chgData name="Marco Parenzan" userId="a83bbb23f3e251dc" providerId="LiveId" clId="{04341244-2023-4BB3-943F-013D8B509B06}" dt="2022-08-31T18:56:18.939" v="6" actId="1076"/>
            <ac:picMkLst>
              <pc:docMk/>
              <pc:sldMasterMk cId="2167709186" sldId="2147483725"/>
              <pc:sldLayoutMk cId="459230051" sldId="2147483726"/>
              <ac:picMk id="10" creationId="{0DD31107-76BD-B6B7-6776-8314A0348B92}"/>
            </ac:picMkLst>
          </pc:picChg>
          <pc:picChg chg="add mod">
            <ac:chgData name="Marco Parenzan" userId="a83bbb23f3e251dc" providerId="LiveId" clId="{04341244-2023-4BB3-943F-013D8B509B06}" dt="2022-09-01T21:53:29.923" v="38" actId="339"/>
            <ac:picMkLst>
              <pc:docMk/>
              <pc:sldMasterMk cId="2167709186" sldId="2147483725"/>
              <pc:sldLayoutMk cId="459230051" sldId="2147483726"/>
              <ac:picMk id="13" creationId="{A0299DC8-0C24-6A46-A049-780530660181}"/>
            </ac:picMkLst>
          </pc:picChg>
          <pc:picChg chg="del">
            <ac:chgData name="Marco Parenzan" userId="a83bbb23f3e251dc" providerId="LiveId" clId="{04341244-2023-4BB3-943F-013D8B509B06}" dt="2022-08-31T18:55:38.352" v="0" actId="478"/>
            <ac:picMkLst>
              <pc:docMk/>
              <pc:sldMasterMk cId="2167709186" sldId="2147483725"/>
              <pc:sldLayoutMk cId="459230051" sldId="2147483726"/>
              <ac:picMk id="13" creationId="{F7124621-A4F8-4BA0-A42D-0B84F620802B}"/>
            </ac:picMkLst>
          </pc:picChg>
        </pc:sldLayoutChg>
      </pc:sldMasterChg>
    </pc:docChg>
  </pc:docChgLst>
  <pc:docChgLst>
    <pc:chgData name="Marco Parenzan" userId="a83bbb23f3e251dc" providerId="LiveId" clId="{72D15741-1D72-481F-8827-263A885BA91A}"/>
    <pc:docChg chg="custSel modSld">
      <pc:chgData name="Marco Parenzan" userId="a83bbb23f3e251dc" providerId="LiveId" clId="{72D15741-1D72-481F-8827-263A885BA91A}" dt="2021-09-07T21:44:16.811" v="183" actId="478"/>
      <pc:docMkLst>
        <pc:docMk/>
      </pc:docMkLst>
      <pc:sldChg chg="addSp delSp modSp mod delAnim modAnim">
        <pc:chgData name="Marco Parenzan" userId="a83bbb23f3e251dc" providerId="LiveId" clId="{72D15741-1D72-481F-8827-263A885BA91A}" dt="2021-09-07T21:44:16.811" v="183" actId="478"/>
        <pc:sldMkLst>
          <pc:docMk/>
          <pc:sldMk cId="1245835646" sldId="2076137321"/>
        </pc:sldMkLst>
        <pc:spChg chg="add del mod">
          <ac:chgData name="Marco Parenzan" userId="a83bbb23f3e251dc" providerId="LiveId" clId="{72D15741-1D72-481F-8827-263A885BA91A}" dt="2021-09-07T21:44:16.811" v="183" actId="478"/>
          <ac:spMkLst>
            <pc:docMk/>
            <pc:sldMk cId="1245835646" sldId="2076137321"/>
            <ac:spMk id="3" creationId="{7E4A61BB-5EA7-4271-9E92-A74504034FBE}"/>
          </ac:spMkLst>
        </pc:spChg>
        <pc:spChg chg="add del mod">
          <ac:chgData name="Marco Parenzan" userId="a83bbb23f3e251dc" providerId="LiveId" clId="{72D15741-1D72-481F-8827-263A885BA91A}" dt="2021-09-07T18:19:32.306" v="3" actId="478"/>
          <ac:spMkLst>
            <pc:docMk/>
            <pc:sldMk cId="1245835646" sldId="2076137321"/>
            <ac:spMk id="7" creationId="{412FAD99-2482-4A51-9C79-48F10AA6C75B}"/>
          </ac:spMkLst>
        </pc:spChg>
        <pc:spChg chg="add mod">
          <ac:chgData name="Marco Parenzan" userId="a83bbb23f3e251dc" providerId="LiveId" clId="{72D15741-1D72-481F-8827-263A885BA91A}" dt="2021-09-07T18:23:07.837" v="175" actId="1076"/>
          <ac:spMkLst>
            <pc:docMk/>
            <pc:sldMk cId="1245835646" sldId="2076137321"/>
            <ac:spMk id="10" creationId="{4A6CF775-17CF-4C16-BB47-D45E19B559D2}"/>
          </ac:spMkLst>
        </pc:spChg>
      </pc:sldChg>
      <pc:sldChg chg="addSp modSp">
        <pc:chgData name="Marco Parenzan" userId="a83bbb23f3e251dc" providerId="LiveId" clId="{72D15741-1D72-481F-8827-263A885BA91A}" dt="2021-09-07T18:23:11.930" v="176"/>
        <pc:sldMkLst>
          <pc:docMk/>
          <pc:sldMk cId="1989929399" sldId="2076137330"/>
        </pc:sldMkLst>
        <pc:spChg chg="add mod">
          <ac:chgData name="Marco Parenzan" userId="a83bbb23f3e251dc" providerId="LiveId" clId="{72D15741-1D72-481F-8827-263A885BA91A}" dt="2021-09-07T18:23:11.930" v="176"/>
          <ac:spMkLst>
            <pc:docMk/>
            <pc:sldMk cId="1989929399" sldId="2076137330"/>
            <ac:spMk id="7" creationId="{E201956B-B7E5-4F7E-B348-18B32101BB0E}"/>
          </ac:spMkLst>
        </pc:spChg>
      </pc:sldChg>
      <pc:sldChg chg="modSp mod">
        <pc:chgData name="Marco Parenzan" userId="a83bbb23f3e251dc" providerId="LiveId" clId="{72D15741-1D72-481F-8827-263A885BA91A}" dt="2021-09-07T18:20:57.651" v="170" actId="20577"/>
        <pc:sldMkLst>
          <pc:docMk/>
          <pc:sldMk cId="2026149124" sldId="2076137336"/>
        </pc:sldMkLst>
        <pc:spChg chg="mod">
          <ac:chgData name="Marco Parenzan" userId="a83bbb23f3e251dc" providerId="LiveId" clId="{72D15741-1D72-481F-8827-263A885BA91A}" dt="2021-09-07T18:20:57.651" v="170" actId="20577"/>
          <ac:spMkLst>
            <pc:docMk/>
            <pc:sldMk cId="2026149124" sldId="2076137336"/>
            <ac:spMk id="2" creationId="{F47523AC-319B-4096-8438-784BF5A03EB1}"/>
          </ac:spMkLst>
        </pc:spChg>
      </pc:sldChg>
      <pc:sldChg chg="delSp modSp mod">
        <pc:chgData name="Marco Parenzan" userId="a83bbb23f3e251dc" providerId="LiveId" clId="{72D15741-1D72-481F-8827-263A885BA91A}" dt="2021-09-07T18:20:29.677" v="99" actId="1036"/>
        <pc:sldMkLst>
          <pc:docMk/>
          <pc:sldMk cId="4031223679" sldId="2076137341"/>
        </pc:sldMkLst>
        <pc:spChg chg="mod">
          <ac:chgData name="Marco Parenzan" userId="a83bbb23f3e251dc" providerId="LiveId" clId="{72D15741-1D72-481F-8827-263A885BA91A}" dt="2021-09-07T18:20:29.677" v="99" actId="1036"/>
          <ac:spMkLst>
            <pc:docMk/>
            <pc:sldMk cId="4031223679" sldId="2076137341"/>
            <ac:spMk id="3" creationId="{BB990F1D-0FB7-46FF-B8FA-4469716F153D}"/>
          </ac:spMkLst>
        </pc:spChg>
        <pc:spChg chg="del">
          <ac:chgData name="Marco Parenzan" userId="a83bbb23f3e251dc" providerId="LiveId" clId="{72D15741-1D72-481F-8827-263A885BA91A}" dt="2021-09-07T18:19:20.980" v="0" actId="21"/>
          <ac:spMkLst>
            <pc:docMk/>
            <pc:sldMk cId="4031223679" sldId="2076137341"/>
            <ac:spMk id="5" creationId="{22F756E1-87DD-4C9D-B570-95ABD6B58931}"/>
          </ac:spMkLst>
        </pc:spChg>
      </pc:sldChg>
      <pc:sldChg chg="modSp mod">
        <pc:chgData name="Marco Parenzan" userId="a83bbb23f3e251dc" providerId="LiveId" clId="{72D15741-1D72-481F-8827-263A885BA91A}" dt="2021-09-07T19:28:48.039" v="182" actId="20577"/>
        <pc:sldMkLst>
          <pc:docMk/>
          <pc:sldMk cId="981170754" sldId="2076137343"/>
        </pc:sldMkLst>
        <pc:spChg chg="mod">
          <ac:chgData name="Marco Parenzan" userId="a83bbb23f3e251dc" providerId="LiveId" clId="{72D15741-1D72-481F-8827-263A885BA91A}" dt="2021-09-07T19:28:48.039" v="182" actId="20577"/>
          <ac:spMkLst>
            <pc:docMk/>
            <pc:sldMk cId="981170754" sldId="2076137343"/>
            <ac:spMk id="4" creationId="{C92D4C84-1284-458A-AF25-76A7DA067761}"/>
          </ac:spMkLst>
        </pc:spChg>
      </pc:sldChg>
    </pc:docChg>
  </pc:docChgLst>
  <pc:docChgLst>
    <pc:chgData name="Marco Parenzan" userId="a83bbb23f3e251dc" providerId="LiveId" clId="{D0C923B2-86B0-493D-822E-91289507C49D}"/>
    <pc:docChg chg="custSel addSld delSld modSld delSection modSection">
      <pc:chgData name="Marco Parenzan" userId="a83bbb23f3e251dc" providerId="LiveId" clId="{D0C923B2-86B0-493D-822E-91289507C49D}" dt="2021-09-08T05:41:52.570" v="94" actId="478"/>
      <pc:docMkLst>
        <pc:docMk/>
      </pc:docMkLst>
      <pc:sldChg chg="del">
        <pc:chgData name="Marco Parenzan" userId="a83bbb23f3e251dc" providerId="LiveId" clId="{D0C923B2-86B0-493D-822E-91289507C49D}" dt="2021-09-08T05:41:15.550" v="71" actId="47"/>
        <pc:sldMkLst>
          <pc:docMk/>
          <pc:sldMk cId="3622419004" sldId="291"/>
        </pc:sldMkLst>
      </pc:sldChg>
      <pc:sldChg chg="del">
        <pc:chgData name="Marco Parenzan" userId="a83bbb23f3e251dc" providerId="LiveId" clId="{D0C923B2-86B0-493D-822E-91289507C49D}" dt="2021-09-08T05:41:16.343" v="74" actId="47"/>
        <pc:sldMkLst>
          <pc:docMk/>
          <pc:sldMk cId="3168333024" sldId="305"/>
        </pc:sldMkLst>
      </pc:sldChg>
      <pc:sldChg chg="del">
        <pc:chgData name="Marco Parenzan" userId="a83bbb23f3e251dc" providerId="LiveId" clId="{D0C923B2-86B0-493D-822E-91289507C49D}" dt="2021-09-08T05:41:15.777" v="72" actId="47"/>
        <pc:sldMkLst>
          <pc:docMk/>
          <pc:sldMk cId="908995456" sldId="306"/>
        </pc:sldMkLst>
      </pc:sldChg>
      <pc:sldChg chg="del">
        <pc:chgData name="Marco Parenzan" userId="a83bbb23f3e251dc" providerId="LiveId" clId="{D0C923B2-86B0-493D-822E-91289507C49D}" dt="2021-09-08T05:41:15.998" v="73" actId="47"/>
        <pc:sldMkLst>
          <pc:docMk/>
          <pc:sldMk cId="1477149186" sldId="311"/>
        </pc:sldMkLst>
      </pc:sldChg>
      <pc:sldChg chg="delSp modSp mod">
        <pc:chgData name="Marco Parenzan" userId="a83bbb23f3e251dc" providerId="LiveId" clId="{D0C923B2-86B0-493D-822E-91289507C49D}" dt="2021-09-08T05:40:56.122" v="45" actId="478"/>
        <pc:sldMkLst>
          <pc:docMk/>
          <pc:sldMk cId="2269198520" sldId="2076137077"/>
        </pc:sldMkLst>
        <pc:spChg chg="mod">
          <ac:chgData name="Marco Parenzan" userId="a83bbb23f3e251dc" providerId="LiveId" clId="{D0C923B2-86B0-493D-822E-91289507C49D}" dt="2021-09-08T05:40:52.070" v="44" actId="21"/>
          <ac:spMkLst>
            <pc:docMk/>
            <pc:sldMk cId="2269198520" sldId="2076137077"/>
            <ac:spMk id="5" creationId="{C7596CE8-B748-4C40-B0A3-1EF96F987790}"/>
          </ac:spMkLst>
        </pc:spChg>
        <pc:spChg chg="mod">
          <ac:chgData name="Marco Parenzan" userId="a83bbb23f3e251dc" providerId="LiveId" clId="{D0C923B2-86B0-493D-822E-91289507C49D}" dt="2021-09-08T05:40:50.664" v="43" actId="20577"/>
          <ac:spMkLst>
            <pc:docMk/>
            <pc:sldMk cId="2269198520" sldId="2076137077"/>
            <ac:spMk id="8" creationId="{2A109009-B30A-477D-8688-B06426374D5A}"/>
          </ac:spMkLst>
        </pc:spChg>
        <pc:picChg chg="del">
          <ac:chgData name="Marco Parenzan" userId="a83bbb23f3e251dc" providerId="LiveId" clId="{D0C923B2-86B0-493D-822E-91289507C49D}" dt="2021-09-08T05:40:56.122" v="45" actId="478"/>
          <ac:picMkLst>
            <pc:docMk/>
            <pc:sldMk cId="2269198520" sldId="2076137077"/>
            <ac:picMk id="2" creationId="{551FF4F8-497C-4A84-BEB8-B70370107A3C}"/>
          </ac:picMkLst>
        </pc:picChg>
        <pc:picChg chg="del">
          <ac:chgData name="Marco Parenzan" userId="a83bbb23f3e251dc" providerId="LiveId" clId="{D0C923B2-86B0-493D-822E-91289507C49D}" dt="2021-09-08T05:40:56.122" v="45" actId="478"/>
          <ac:picMkLst>
            <pc:docMk/>
            <pc:sldMk cId="2269198520" sldId="2076137077"/>
            <ac:picMk id="7" creationId="{8C106DB1-9925-4E18-B934-A0FDE3520224}"/>
          </ac:picMkLst>
        </pc:picChg>
        <pc:picChg chg="del">
          <ac:chgData name="Marco Parenzan" userId="a83bbb23f3e251dc" providerId="LiveId" clId="{D0C923B2-86B0-493D-822E-91289507C49D}" dt="2021-09-08T05:40:56.122" v="45" actId="478"/>
          <ac:picMkLst>
            <pc:docMk/>
            <pc:sldMk cId="2269198520" sldId="2076137077"/>
            <ac:picMk id="1026" creationId="{6D35949A-C6F4-4C99-92AE-30D6ED3B768A}"/>
          </ac:picMkLst>
        </pc:picChg>
        <pc:picChg chg="del">
          <ac:chgData name="Marco Parenzan" userId="a83bbb23f3e251dc" providerId="LiveId" clId="{D0C923B2-86B0-493D-822E-91289507C49D}" dt="2021-09-08T05:40:56.122" v="45" actId="478"/>
          <ac:picMkLst>
            <pc:docMk/>
            <pc:sldMk cId="2269198520" sldId="2076137077"/>
            <ac:picMk id="1028" creationId="{3AD004D5-70BD-4021-8FB1-EC42AFFE308A}"/>
          </ac:picMkLst>
        </pc:picChg>
        <pc:picChg chg="del">
          <ac:chgData name="Marco Parenzan" userId="a83bbb23f3e251dc" providerId="LiveId" clId="{D0C923B2-86B0-493D-822E-91289507C49D}" dt="2021-09-08T05:40:56.122" v="45" actId="478"/>
          <ac:picMkLst>
            <pc:docMk/>
            <pc:sldMk cId="2269198520" sldId="2076137077"/>
            <ac:picMk id="1032" creationId="{CA85570B-1125-4B70-B350-83DBF6078B90}"/>
          </ac:picMkLst>
        </pc:picChg>
        <pc:picChg chg="del">
          <ac:chgData name="Marco Parenzan" userId="a83bbb23f3e251dc" providerId="LiveId" clId="{D0C923B2-86B0-493D-822E-91289507C49D}" dt="2021-09-08T05:40:56.122" v="45" actId="478"/>
          <ac:picMkLst>
            <pc:docMk/>
            <pc:sldMk cId="2269198520" sldId="2076137077"/>
            <ac:picMk id="1034" creationId="{0FFB926D-5B7B-47FF-8F3E-AB75F66A49B9}"/>
          </ac:picMkLst>
        </pc:picChg>
        <pc:picChg chg="del">
          <ac:chgData name="Marco Parenzan" userId="a83bbb23f3e251dc" providerId="LiveId" clId="{D0C923B2-86B0-493D-822E-91289507C49D}" dt="2021-09-08T05:40:56.122" v="45" actId="478"/>
          <ac:picMkLst>
            <pc:docMk/>
            <pc:sldMk cId="2269198520" sldId="2076137077"/>
            <ac:picMk id="1038" creationId="{11CD8801-BACD-488B-A515-C52C793DFC76}"/>
          </ac:picMkLst>
        </pc:picChg>
        <pc:picChg chg="del">
          <ac:chgData name="Marco Parenzan" userId="a83bbb23f3e251dc" providerId="LiveId" clId="{D0C923B2-86B0-493D-822E-91289507C49D}" dt="2021-09-08T05:40:56.122" v="45" actId="478"/>
          <ac:picMkLst>
            <pc:docMk/>
            <pc:sldMk cId="2269198520" sldId="2076137077"/>
            <ac:picMk id="1040" creationId="{0A676124-165D-445C-B818-121CC3C56D19}"/>
          </ac:picMkLst>
        </pc:picChg>
      </pc:sldChg>
      <pc:sldChg chg="delSp modSp mod">
        <pc:chgData name="Marco Parenzan" userId="a83bbb23f3e251dc" providerId="LiveId" clId="{D0C923B2-86B0-493D-822E-91289507C49D}" dt="2021-09-08T05:40:43.747" v="21" actId="20577"/>
        <pc:sldMkLst>
          <pc:docMk/>
          <pc:sldMk cId="1245835646" sldId="2076137321"/>
        </pc:sldMkLst>
        <pc:spChg chg="mod">
          <ac:chgData name="Marco Parenzan" userId="a83bbb23f3e251dc" providerId="LiveId" clId="{D0C923B2-86B0-493D-822E-91289507C49D}" dt="2021-09-08T05:40:35.331" v="6" actId="20577"/>
          <ac:spMkLst>
            <pc:docMk/>
            <pc:sldMk cId="1245835646" sldId="2076137321"/>
            <ac:spMk id="2" creationId="{3D638ACE-163E-40EB-A458-E794C67EA2A6}"/>
          </ac:spMkLst>
        </pc:spChg>
        <pc:spChg chg="del">
          <ac:chgData name="Marco Parenzan" userId="a83bbb23f3e251dc" providerId="LiveId" clId="{D0C923B2-86B0-493D-822E-91289507C49D}" dt="2021-09-08T05:40:38.063" v="7" actId="478"/>
          <ac:spMkLst>
            <pc:docMk/>
            <pc:sldMk cId="1245835646" sldId="2076137321"/>
            <ac:spMk id="10" creationId="{4A6CF775-17CF-4C16-BB47-D45E19B559D2}"/>
          </ac:spMkLst>
        </pc:spChg>
        <pc:spChg chg="mod">
          <ac:chgData name="Marco Parenzan" userId="a83bbb23f3e251dc" providerId="LiveId" clId="{D0C923B2-86B0-493D-822E-91289507C49D}" dt="2021-09-08T05:40:43.747" v="21" actId="20577"/>
          <ac:spMkLst>
            <pc:docMk/>
            <pc:sldMk cId="1245835646" sldId="2076137321"/>
            <ac:spMk id="14" creationId="{68A298A0-E176-45B1-A7F5-06FBE7B2EF75}"/>
          </ac:spMkLst>
        </pc:spChg>
      </pc:sldChg>
      <pc:sldChg chg="del">
        <pc:chgData name="Marco Parenzan" userId="a83bbb23f3e251dc" providerId="LiveId" clId="{D0C923B2-86B0-493D-822E-91289507C49D}" dt="2021-09-08T05:41:19.466" v="75" actId="47"/>
        <pc:sldMkLst>
          <pc:docMk/>
          <pc:sldMk cId="1835655432" sldId="2076137331"/>
        </pc:sldMkLst>
      </pc:sldChg>
      <pc:sldChg chg="modSp mod">
        <pc:chgData name="Marco Parenzan" userId="a83bbb23f3e251dc" providerId="LiveId" clId="{D0C923B2-86B0-493D-822E-91289507C49D}" dt="2021-09-08T05:41:00.001" v="52" actId="20577"/>
        <pc:sldMkLst>
          <pc:docMk/>
          <pc:sldMk cId="2906967607" sldId="2076137332"/>
        </pc:sldMkLst>
        <pc:spChg chg="mod">
          <ac:chgData name="Marco Parenzan" userId="a83bbb23f3e251dc" providerId="LiveId" clId="{D0C923B2-86B0-493D-822E-91289507C49D}" dt="2021-09-08T05:41:00.001" v="52" actId="20577"/>
          <ac:spMkLst>
            <pc:docMk/>
            <pc:sldMk cId="2906967607" sldId="2076137332"/>
            <ac:spMk id="3" creationId="{BB990F1D-0FB7-46FF-B8FA-4469716F153D}"/>
          </ac:spMkLst>
        </pc:spChg>
      </pc:sldChg>
      <pc:sldChg chg="del">
        <pc:chgData name="Marco Parenzan" userId="a83bbb23f3e251dc" providerId="LiveId" clId="{D0C923B2-86B0-493D-822E-91289507C49D}" dt="2021-09-08T05:41:20.136" v="76" actId="47"/>
        <pc:sldMkLst>
          <pc:docMk/>
          <pc:sldMk cId="467229873" sldId="2076137334"/>
        </pc:sldMkLst>
      </pc:sldChg>
      <pc:sldChg chg="del">
        <pc:chgData name="Marco Parenzan" userId="a83bbb23f3e251dc" providerId="LiveId" clId="{D0C923B2-86B0-493D-822E-91289507C49D}" dt="2021-09-08T05:41:20.341" v="77" actId="47"/>
        <pc:sldMkLst>
          <pc:docMk/>
          <pc:sldMk cId="1440914199" sldId="2076137335"/>
        </pc:sldMkLst>
      </pc:sldChg>
      <pc:sldChg chg="modSp mod">
        <pc:chgData name="Marco Parenzan" userId="a83bbb23f3e251dc" providerId="LiveId" clId="{D0C923B2-86B0-493D-822E-91289507C49D}" dt="2021-09-08T05:41:09.217" v="66" actId="20577"/>
        <pc:sldMkLst>
          <pc:docMk/>
          <pc:sldMk cId="2026149124" sldId="2076137336"/>
        </pc:sldMkLst>
        <pc:spChg chg="mod">
          <ac:chgData name="Marco Parenzan" userId="a83bbb23f3e251dc" providerId="LiveId" clId="{D0C923B2-86B0-493D-822E-91289507C49D}" dt="2021-09-08T05:41:09.217" v="66" actId="20577"/>
          <ac:spMkLst>
            <pc:docMk/>
            <pc:sldMk cId="2026149124" sldId="2076137336"/>
            <ac:spMk id="2" creationId="{F47523AC-319B-4096-8438-784BF5A03EB1}"/>
          </ac:spMkLst>
        </pc:spChg>
        <pc:spChg chg="mod">
          <ac:chgData name="Marco Parenzan" userId="a83bbb23f3e251dc" providerId="LiveId" clId="{D0C923B2-86B0-493D-822E-91289507C49D}" dt="2021-09-08T05:41:07.153" v="59" actId="20577"/>
          <ac:spMkLst>
            <pc:docMk/>
            <pc:sldMk cId="2026149124" sldId="2076137336"/>
            <ac:spMk id="3" creationId="{33275FAA-546C-4C99-804B-2DD9B65DA4E0}"/>
          </ac:spMkLst>
        </pc:spChg>
      </pc:sldChg>
      <pc:sldChg chg="addSp modSp add mod modClrScheme chgLayout">
        <pc:chgData name="Marco Parenzan" userId="a83bbb23f3e251dc" providerId="LiveId" clId="{D0C923B2-86B0-493D-822E-91289507C49D}" dt="2021-09-08T05:41:42.503" v="90" actId="20577"/>
        <pc:sldMkLst>
          <pc:docMk/>
          <pc:sldMk cId="1200106391" sldId="2076137337"/>
        </pc:sldMkLst>
        <pc:spChg chg="mod ord">
          <ac:chgData name="Marco Parenzan" userId="a83bbb23f3e251dc" providerId="LiveId" clId="{D0C923B2-86B0-493D-822E-91289507C49D}" dt="2021-09-08T05:41:40.027" v="83" actId="700"/>
          <ac:spMkLst>
            <pc:docMk/>
            <pc:sldMk cId="1200106391" sldId="2076137337"/>
            <ac:spMk id="2" creationId="{F47523AC-319B-4096-8438-784BF5A03EB1}"/>
          </ac:spMkLst>
        </pc:spChg>
        <pc:spChg chg="mod ord">
          <ac:chgData name="Marco Parenzan" userId="a83bbb23f3e251dc" providerId="LiveId" clId="{D0C923B2-86B0-493D-822E-91289507C49D}" dt="2021-09-08T05:41:40.027" v="83" actId="700"/>
          <ac:spMkLst>
            <pc:docMk/>
            <pc:sldMk cId="1200106391" sldId="2076137337"/>
            <ac:spMk id="3" creationId="{33275FAA-546C-4C99-804B-2DD9B65DA4E0}"/>
          </ac:spMkLst>
        </pc:spChg>
        <pc:spChg chg="add mod ord">
          <ac:chgData name="Marco Parenzan" userId="a83bbb23f3e251dc" providerId="LiveId" clId="{D0C923B2-86B0-493D-822E-91289507C49D}" dt="2021-09-08T05:41:42.503" v="90" actId="20577"/>
          <ac:spMkLst>
            <pc:docMk/>
            <pc:sldMk cId="1200106391" sldId="2076137337"/>
            <ac:spMk id="4" creationId="{0F67706E-AC1E-4D4D-96AC-FCCE9281A601}"/>
          </ac:spMkLst>
        </pc:spChg>
      </pc:sldChg>
      <pc:sldChg chg="del">
        <pc:chgData name="Marco Parenzan" userId="a83bbb23f3e251dc" providerId="LiveId" clId="{D0C923B2-86B0-493D-822E-91289507C49D}" dt="2021-09-08T05:41:12.383" v="67" actId="47"/>
        <pc:sldMkLst>
          <pc:docMk/>
          <pc:sldMk cId="2994474361" sldId="2076137337"/>
        </pc:sldMkLst>
      </pc:sldChg>
      <pc:sldChg chg="del">
        <pc:chgData name="Marco Parenzan" userId="a83bbb23f3e251dc" providerId="LiveId" clId="{D0C923B2-86B0-493D-822E-91289507C49D}" dt="2021-09-08T05:41:12.590" v="68" actId="47"/>
        <pc:sldMkLst>
          <pc:docMk/>
          <pc:sldMk cId="686445227" sldId="2076137338"/>
        </pc:sldMkLst>
      </pc:sldChg>
      <pc:sldChg chg="delSp modSp add mod modClrScheme chgLayout">
        <pc:chgData name="Marco Parenzan" userId="a83bbb23f3e251dc" providerId="LiveId" clId="{D0C923B2-86B0-493D-822E-91289507C49D}" dt="2021-09-08T05:41:52.570" v="94" actId="478"/>
        <pc:sldMkLst>
          <pc:docMk/>
          <pc:sldMk cId="3770021174" sldId="2076137338"/>
        </pc:sldMkLst>
        <pc:spChg chg="del mod ord">
          <ac:chgData name="Marco Parenzan" userId="a83bbb23f3e251dc" providerId="LiveId" clId="{D0C923B2-86B0-493D-822E-91289507C49D}" dt="2021-09-08T05:41:50.946" v="93" actId="478"/>
          <ac:spMkLst>
            <pc:docMk/>
            <pc:sldMk cId="3770021174" sldId="2076137338"/>
            <ac:spMk id="2" creationId="{F47523AC-319B-4096-8438-784BF5A03EB1}"/>
          </ac:spMkLst>
        </pc:spChg>
        <pc:spChg chg="mod ord">
          <ac:chgData name="Marco Parenzan" userId="a83bbb23f3e251dc" providerId="LiveId" clId="{D0C923B2-86B0-493D-822E-91289507C49D}" dt="2021-09-08T05:41:48.221" v="92" actId="700"/>
          <ac:spMkLst>
            <pc:docMk/>
            <pc:sldMk cId="3770021174" sldId="2076137338"/>
            <ac:spMk id="3" creationId="{33275FAA-546C-4C99-804B-2DD9B65DA4E0}"/>
          </ac:spMkLst>
        </pc:spChg>
        <pc:spChg chg="del mod ord">
          <ac:chgData name="Marco Parenzan" userId="a83bbb23f3e251dc" providerId="LiveId" clId="{D0C923B2-86B0-493D-822E-91289507C49D}" dt="2021-09-08T05:41:52.570" v="94" actId="478"/>
          <ac:spMkLst>
            <pc:docMk/>
            <pc:sldMk cId="3770021174" sldId="2076137338"/>
            <ac:spMk id="4" creationId="{0F67706E-AC1E-4D4D-96AC-FCCE9281A601}"/>
          </ac:spMkLst>
        </pc:spChg>
      </pc:sldChg>
      <pc:sldChg chg="del">
        <pc:chgData name="Marco Parenzan" userId="a83bbb23f3e251dc" providerId="LiveId" clId="{D0C923B2-86B0-493D-822E-91289507C49D}" dt="2021-09-08T05:41:12.800" v="69" actId="47"/>
        <pc:sldMkLst>
          <pc:docMk/>
          <pc:sldMk cId="2743205574" sldId="2076137339"/>
        </pc:sldMkLst>
      </pc:sldChg>
      <pc:sldChg chg="del">
        <pc:chgData name="Marco Parenzan" userId="a83bbb23f3e251dc" providerId="LiveId" clId="{D0C923B2-86B0-493D-822E-91289507C49D}" dt="2021-09-08T05:41:13.018" v="70" actId="47"/>
        <pc:sldMkLst>
          <pc:docMk/>
          <pc:sldMk cId="1714520586" sldId="2076137340"/>
        </pc:sldMkLst>
      </pc:sldChg>
      <pc:sldChg chg="del">
        <pc:chgData name="Marco Parenzan" userId="a83bbb23f3e251dc" providerId="LiveId" clId="{D0C923B2-86B0-493D-822E-91289507C49D}" dt="2021-09-08T05:41:03.183" v="53" actId="47"/>
        <pc:sldMkLst>
          <pc:docMk/>
          <pc:sldMk cId="4031223679" sldId="2076137341"/>
        </pc:sldMkLst>
      </pc:sldChg>
      <pc:sldChg chg="del">
        <pc:chgData name="Marco Parenzan" userId="a83bbb23f3e251dc" providerId="LiveId" clId="{D0C923B2-86B0-493D-822E-91289507C49D}" dt="2021-09-08T05:41:20.539" v="78" actId="47"/>
        <pc:sldMkLst>
          <pc:docMk/>
          <pc:sldMk cId="3298485512" sldId="2076137342"/>
        </pc:sldMkLst>
      </pc:sldChg>
      <pc:sldChg chg="del">
        <pc:chgData name="Marco Parenzan" userId="a83bbb23f3e251dc" providerId="LiveId" clId="{D0C923B2-86B0-493D-822E-91289507C49D}" dt="2021-09-08T05:41:34.993" v="81" actId="47"/>
        <pc:sldMkLst>
          <pc:docMk/>
          <pc:sldMk cId="981170754" sldId="20761373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45659" cy="497976"/>
          </a:xfrm>
          <a:prstGeom prst="rect">
            <a:avLst/>
          </a:prstGeom>
        </p:spPr>
        <p:txBody>
          <a:bodyPr vert="horz" lIns="93177" tIns="46589" rIns="93177" bIns="46589" rtlCol="0"/>
          <a:lstStyle>
            <a:lvl1pPr algn="l">
              <a:defRPr sz="1200"/>
            </a:lvl1pPr>
          </a:lstStyle>
          <a:p>
            <a:endParaRPr lang="en-US" dirty="0"/>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50443" y="0"/>
            <a:ext cx="2945659" cy="497976"/>
          </a:xfrm>
          <a:prstGeom prst="rect">
            <a:avLst/>
          </a:prstGeom>
        </p:spPr>
        <p:txBody>
          <a:bodyPr vert="horz" lIns="93177" tIns="46589" rIns="93177" bIns="46589" rtlCol="0"/>
          <a:lstStyle>
            <a:lvl1pPr algn="r">
              <a:defRPr sz="1200"/>
            </a:lvl1pPr>
          </a:lstStyle>
          <a:p>
            <a:fld id="{872BFC85-49E4-447A-A7E3-16153CB2FE2A}" type="datetimeFigureOut">
              <a:rPr lang="en-US" smtClean="0"/>
              <a:t>9/29/2023</a:t>
            </a:fld>
            <a:endParaRPr lang="en-US" dirty="0"/>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9427076"/>
            <a:ext cx="2945659" cy="497975"/>
          </a:xfrm>
          <a:prstGeom prst="rect">
            <a:avLst/>
          </a:prstGeom>
        </p:spPr>
        <p:txBody>
          <a:bodyPr vert="horz" lIns="93177" tIns="46589" rIns="93177" bIns="46589"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50443" y="9427076"/>
            <a:ext cx="2945659" cy="497975"/>
          </a:xfrm>
          <a:prstGeom prst="rect">
            <a:avLst/>
          </a:prstGeom>
        </p:spPr>
        <p:txBody>
          <a:bodyPr vert="horz" lIns="93177" tIns="46589" rIns="93177" bIns="46589" rtlCol="0" anchor="b"/>
          <a:lstStyle>
            <a:lvl1pPr algn="r">
              <a:defRPr sz="1200"/>
            </a:lvl1pPr>
          </a:lstStyle>
          <a:p>
            <a:fld id="{9F1072A3-100F-40A9-915F-8D2D9E6962D8}" type="slidenum">
              <a:rPr lang="en-US" smtClean="0"/>
              <a:t>‹#›</a:t>
            </a:fld>
            <a:endParaRPr lang="en-US" dirty="0"/>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7976"/>
          </a:xfrm>
          <a:prstGeom prst="rect">
            <a:avLst/>
          </a:prstGeom>
        </p:spPr>
        <p:txBody>
          <a:bodyPr vert="horz" lIns="93177" tIns="46589" rIns="93177" bIns="46589" rtlCol="0"/>
          <a:lstStyle>
            <a:lvl1pPr algn="l">
              <a:defRPr sz="1200"/>
            </a:lvl1pPr>
          </a:lstStyle>
          <a:p>
            <a:endParaRPr lang="en-US" noProof="0" dirty="0"/>
          </a:p>
        </p:txBody>
      </p:sp>
      <p:sp>
        <p:nvSpPr>
          <p:cNvPr id="3" name="Date Placeholder 2"/>
          <p:cNvSpPr>
            <a:spLocks noGrp="1"/>
          </p:cNvSpPr>
          <p:nvPr>
            <p:ph type="dt" idx="1"/>
          </p:nvPr>
        </p:nvSpPr>
        <p:spPr>
          <a:xfrm>
            <a:off x="3850443" y="0"/>
            <a:ext cx="2945659" cy="497976"/>
          </a:xfrm>
          <a:prstGeom prst="rect">
            <a:avLst/>
          </a:prstGeom>
        </p:spPr>
        <p:txBody>
          <a:bodyPr vert="horz" lIns="93177" tIns="46589" rIns="93177" bIns="46589" rtlCol="0"/>
          <a:lstStyle>
            <a:lvl1pPr algn="r">
              <a:defRPr sz="1200"/>
            </a:lvl1pPr>
          </a:lstStyle>
          <a:p>
            <a:fld id="{1071B50E-4C60-4F9E-B773-52059170945B}" type="datetimeFigureOut">
              <a:rPr lang="en-US" noProof="0" smtClean="0"/>
              <a:t>9/29/2023</a:t>
            </a:fld>
            <a:endParaRPr lang="en-US" noProof="0" dirty="0"/>
          </a:p>
        </p:txBody>
      </p:sp>
      <p:sp>
        <p:nvSpPr>
          <p:cNvPr id="4" name="Slide Image Placeholder 3"/>
          <p:cNvSpPr>
            <a:spLocks noGrp="1" noRot="1" noChangeAspect="1"/>
          </p:cNvSpPr>
          <p:nvPr>
            <p:ph type="sldImg" idx="2"/>
          </p:nvPr>
        </p:nvSpPr>
        <p:spPr>
          <a:xfrm>
            <a:off x="422275" y="1239838"/>
            <a:ext cx="5953125" cy="3349625"/>
          </a:xfrm>
          <a:prstGeom prst="rect">
            <a:avLst/>
          </a:prstGeom>
          <a:noFill/>
          <a:ln w="12700">
            <a:solidFill>
              <a:prstClr val="black"/>
            </a:solidFill>
          </a:ln>
        </p:spPr>
        <p:txBody>
          <a:bodyPr vert="horz" lIns="93177" tIns="46589" rIns="93177" bIns="46589" rtlCol="0" anchor="ctr"/>
          <a:lstStyle/>
          <a:p>
            <a:endParaRPr lang="en-US" noProof="0" dirty="0"/>
          </a:p>
        </p:txBody>
      </p:sp>
      <p:sp>
        <p:nvSpPr>
          <p:cNvPr id="5" name="Notes Placeholder 4"/>
          <p:cNvSpPr>
            <a:spLocks noGrp="1"/>
          </p:cNvSpPr>
          <p:nvPr>
            <p:ph type="body" sz="quarter" idx="3"/>
          </p:nvPr>
        </p:nvSpPr>
        <p:spPr>
          <a:xfrm>
            <a:off x="679768" y="4776430"/>
            <a:ext cx="5438140" cy="3907989"/>
          </a:xfrm>
          <a:prstGeom prst="rect">
            <a:avLst/>
          </a:prstGeom>
        </p:spPr>
        <p:txBody>
          <a:bodyPr vert="horz" lIns="93177" tIns="46589" rIns="93177" bIns="46589"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427076"/>
            <a:ext cx="2945659" cy="497975"/>
          </a:xfrm>
          <a:prstGeom prst="rect">
            <a:avLst/>
          </a:prstGeom>
        </p:spPr>
        <p:txBody>
          <a:bodyPr vert="horz" lIns="93177" tIns="46589" rIns="93177" bIns="46589"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50443" y="9427076"/>
            <a:ext cx="2945659" cy="497975"/>
          </a:xfrm>
          <a:prstGeom prst="rect">
            <a:avLst/>
          </a:prstGeom>
        </p:spPr>
        <p:txBody>
          <a:bodyPr vert="horz" lIns="93177" tIns="46589" rIns="93177" bIns="46589" rtlCol="0" anchor="b"/>
          <a:lstStyle>
            <a:lvl1pPr algn="r">
              <a:defRPr sz="1200"/>
            </a:lvl1pPr>
          </a:lstStyle>
          <a:p>
            <a:fld id="{79230CFA-805A-4FD3-B3A0-DAAA5993DA17}" type="slidenum">
              <a:rPr lang="en-US" noProof="0" smtClean="0"/>
              <a:t>‹#›</a:t>
            </a:fld>
            <a:endParaRPr lang="en-US" noProof="0" dirty="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B1F67-F719-45F5-8A19-854FC7C3E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7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495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929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8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043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38</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8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39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1081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4516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0"/>
            <a:ext cx="10421534" cy="5331124"/>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15" name="Text Placeholder 3">
            <a:extLst>
              <a:ext uri="{FF2B5EF4-FFF2-40B4-BE49-F238E27FC236}">
                <a16:creationId xmlns:a16="http://schemas.microsoft.com/office/drawing/2014/main" id="{5E5F71C5-4F89-4D68-A0B2-C00F2ADA2DAB}"/>
              </a:ext>
            </a:extLst>
          </p:cNvPr>
          <p:cNvSpPr>
            <a:spLocks noGrp="1"/>
          </p:cNvSpPr>
          <p:nvPr>
            <p:ph type="body" sz="quarter" idx="15" hasCustomPrompt="1"/>
          </p:nvPr>
        </p:nvSpPr>
        <p:spPr>
          <a:xfrm>
            <a:off x="7050762" y="6400976"/>
            <a:ext cx="4607377" cy="288000"/>
          </a:xfrm>
          <a:prstGeom prst="rect">
            <a:avLst/>
          </a:prstGeom>
        </p:spPr>
        <p:txBody>
          <a:bodyPr/>
          <a:lstStyle>
            <a:lvl1pPr marL="0" indent="0" algn="r">
              <a:buNone/>
              <a:defRPr sz="1800">
                <a:latin typeface="+mn-lt"/>
                <a:cs typeface="Calibri Light" panose="020F0302020204030204" pitchFamily="34" charset="0"/>
              </a:defRPr>
            </a:lvl1pPr>
          </a:lstStyle>
          <a:p>
            <a:r>
              <a:rPr lang="en-US" noProof="0"/>
              <a:t>Name</a:t>
            </a:r>
          </a:p>
        </p:txBody>
      </p:sp>
      <p:sp>
        <p:nvSpPr>
          <p:cNvPr id="20" name="Shape 4157">
            <a:extLst>
              <a:ext uri="{FF2B5EF4-FFF2-40B4-BE49-F238E27FC236}">
                <a16:creationId xmlns:a16="http://schemas.microsoft.com/office/drawing/2014/main" id="{19343459-C8D2-474D-9FBA-B6F985CEBF75}"/>
              </a:ext>
            </a:extLst>
          </p:cNvPr>
          <p:cNvSpPr/>
          <p:nvPr userDrawn="1"/>
        </p:nvSpPr>
        <p:spPr>
          <a:xfrm>
            <a:off x="11768024" y="6400976"/>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dirty="0"/>
          </a:p>
        </p:txBody>
      </p:sp>
      <p:pic>
        <p:nvPicPr>
          <p:cNvPr id="10" name="Picture 9">
            <a:extLst>
              <a:ext uri="{FF2B5EF4-FFF2-40B4-BE49-F238E27FC236}">
                <a16:creationId xmlns:a16="http://schemas.microsoft.com/office/drawing/2014/main" id="{0DD31107-76BD-B6B7-6776-8314A0348B92}"/>
              </a:ext>
            </a:extLst>
          </p:cNvPr>
          <p:cNvPicPr>
            <a:picLocks noChangeAspect="1"/>
          </p:cNvPicPr>
          <p:nvPr userDrawn="1"/>
        </p:nvPicPr>
        <p:blipFill>
          <a:blip r:embed="rId2"/>
          <a:stretch>
            <a:fillRect/>
          </a:stretch>
        </p:blipFill>
        <p:spPr>
          <a:xfrm>
            <a:off x="285792" y="4130046"/>
            <a:ext cx="4236133" cy="1574378"/>
          </a:xfrm>
          <a:prstGeom prst="rect">
            <a:avLst/>
          </a:prstGeom>
          <a:scene3d>
            <a:camera prst="isometricTopUp"/>
            <a:lightRig rig="threePt" dir="t"/>
          </a:scene3d>
        </p:spPr>
      </p:pic>
      <p:sp>
        <p:nvSpPr>
          <p:cNvPr id="12" name="Rectangle 11">
            <a:extLst>
              <a:ext uri="{FF2B5EF4-FFF2-40B4-BE49-F238E27FC236}">
                <a16:creationId xmlns:a16="http://schemas.microsoft.com/office/drawing/2014/main" id="{892BA846-CA3F-2114-DC62-DC1AD4ECEE11}"/>
              </a:ext>
            </a:extLst>
          </p:cNvPr>
          <p:cNvSpPr/>
          <p:nvPr userDrawn="1"/>
        </p:nvSpPr>
        <p:spPr>
          <a:xfrm>
            <a:off x="723456" y="4013715"/>
            <a:ext cx="3560528" cy="830997"/>
          </a:xfrm>
          <a:prstGeom prst="rect">
            <a:avLst/>
          </a:prstGeom>
          <a:noFill/>
          <a:scene3d>
            <a:camera prst="isometricRightUp">
              <a:rot lat="2100000" lon="18900000" rev="0"/>
            </a:camera>
            <a:lightRig rig="threePt" dir="t"/>
          </a:scene3d>
        </p:spPr>
        <p:txBody>
          <a:bodyPr wrap="square" lIns="91440" tIns="45720" rIns="91440" bIns="45720">
            <a:spAutoFit/>
          </a:bodyPr>
          <a:lstStyle/>
          <a:p>
            <a:pPr algn="ctr"/>
            <a:r>
              <a:rPr lang="en-US" sz="4800" b="1" dirty="0">
                <a:ln w="12700" cmpd="sng">
                  <a:noFill/>
                  <a:prstDash val="solid"/>
                </a:ln>
                <a:solidFill>
                  <a:srgbClr val="FFE302"/>
                </a:solidFill>
              </a:rPr>
              <a:t>Saturday</a:t>
            </a:r>
            <a:endParaRPr lang="en-US" sz="4800" b="1" cap="none" spc="0" dirty="0">
              <a:ln w="12700" cmpd="sng">
                <a:noFill/>
                <a:prstDash val="solid"/>
              </a:ln>
              <a:solidFill>
                <a:srgbClr val="FFE302"/>
              </a:solidFill>
              <a:effectLst/>
            </a:endParaRPr>
          </a:p>
        </p:txBody>
      </p:sp>
      <p:sp>
        <p:nvSpPr>
          <p:cNvPr id="14" name="TextBox 13">
            <a:extLst>
              <a:ext uri="{FF2B5EF4-FFF2-40B4-BE49-F238E27FC236}">
                <a16:creationId xmlns:a16="http://schemas.microsoft.com/office/drawing/2014/main" id="{D8F49A3A-ACF4-4526-9805-FD60E3706369}"/>
              </a:ext>
            </a:extLst>
          </p:cNvPr>
          <p:cNvSpPr txBox="1"/>
          <p:nvPr userDrawn="1"/>
        </p:nvSpPr>
        <p:spPr>
          <a:xfrm>
            <a:off x="709485" y="6336123"/>
            <a:ext cx="8699424"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2E7A40"/>
              </a:buClr>
              <a:buSzTx/>
              <a:buFontTx/>
              <a:buNone/>
              <a:tabLst/>
              <a:defRPr/>
            </a:pPr>
            <a:r>
              <a:rPr lang="it-IT" dirty="0">
                <a:solidFill>
                  <a:srgbClr val="0261C4"/>
                </a:solidFill>
                <a:latin typeface="Cascadia Code"/>
                <a:cs typeface="Calibri Light" panose="020F0302020204030204" pitchFamily="34" charset="0"/>
              </a:rPr>
              <a:t>Sabato 30</a:t>
            </a:r>
            <a:r>
              <a:rPr kumimoji="0" lang="it-IT" sz="1800" b="0" i="0" u="none" strike="noStrike" kern="1200" cap="none" spc="0" normalizeH="0" baseline="0" noProof="0" dirty="0">
                <a:ln>
                  <a:noFill/>
                </a:ln>
                <a:solidFill>
                  <a:srgbClr val="0261C4"/>
                </a:solidFill>
                <a:effectLst/>
                <a:uLnTx/>
                <a:uFillTx/>
                <a:latin typeface="Cascadia Code"/>
                <a:ea typeface="+mn-ea"/>
                <a:cs typeface="Calibri Light" panose="020F0302020204030204" pitchFamily="34" charset="0"/>
              </a:rPr>
              <a:t> settembre 2023</a:t>
            </a:r>
          </a:p>
        </p:txBody>
      </p:sp>
    </p:spTree>
    <p:extLst>
      <p:ext uri="{BB962C8B-B14F-4D97-AF65-F5344CB8AC3E}">
        <p14:creationId xmlns:p14="http://schemas.microsoft.com/office/powerpoint/2010/main" val="459230051"/>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marL="0" indent="0">
              <a:buNone/>
              <a:defRPr sz="4000">
                <a:solidFill>
                  <a:schemeClr val="bg1"/>
                </a:solidFill>
              </a:defRPr>
            </a:lvl1pPr>
          </a:lstStyle>
          <a:p>
            <a:pPr lvl="0"/>
            <a:r>
              <a:rPr lang="en-US" dirty="0"/>
              <a:t>Quote</a:t>
            </a:r>
          </a:p>
        </p:txBody>
      </p:sp>
    </p:spTree>
    <p:extLst>
      <p:ext uri="{BB962C8B-B14F-4D97-AF65-F5344CB8AC3E}">
        <p14:creationId xmlns:p14="http://schemas.microsoft.com/office/powerpoint/2010/main" val="4234597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onsor Slid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AC9850-B48F-DF1D-D021-2E06FC77DA7C}"/>
              </a:ext>
            </a:extLst>
          </p:cNvPr>
          <p:cNvSpPr/>
          <p:nvPr userDrawn="1"/>
        </p:nvSpPr>
        <p:spPr>
          <a:xfrm>
            <a:off x="3968319" y="1154097"/>
            <a:ext cx="8223681" cy="1195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ight Triangle 7">
            <a:extLst>
              <a:ext uri="{FF2B5EF4-FFF2-40B4-BE49-F238E27FC236}">
                <a16:creationId xmlns:a16="http://schemas.microsoft.com/office/drawing/2014/main" id="{43B52872-40A0-E2C3-8AE1-4D6BD61CAB68}"/>
              </a:ext>
            </a:extLst>
          </p:cNvPr>
          <p:cNvSpPr/>
          <p:nvPr userDrawn="1"/>
        </p:nvSpPr>
        <p:spPr>
          <a:xfrm flipV="1">
            <a:off x="0" y="0"/>
            <a:ext cx="10421534" cy="5331124"/>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TextBox 13">
            <a:extLst>
              <a:ext uri="{FF2B5EF4-FFF2-40B4-BE49-F238E27FC236}">
                <a16:creationId xmlns:a16="http://schemas.microsoft.com/office/drawing/2014/main" id="{D8F49A3A-ACF4-4526-9805-FD60E3706369}"/>
              </a:ext>
            </a:extLst>
          </p:cNvPr>
          <p:cNvSpPr txBox="1"/>
          <p:nvPr userDrawn="1"/>
        </p:nvSpPr>
        <p:spPr>
          <a:xfrm>
            <a:off x="709485" y="6336123"/>
            <a:ext cx="8699424" cy="341632"/>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
                <a:srgbClr val="2E7A40"/>
              </a:buClr>
              <a:buSzTx/>
              <a:buFontTx/>
              <a:buNone/>
              <a:tabLst/>
              <a:defRPr/>
            </a:pPr>
            <a:r>
              <a:rPr lang="it-IT" dirty="0">
                <a:solidFill>
                  <a:srgbClr val="0261C4"/>
                </a:solidFill>
                <a:latin typeface="Cascadia Code"/>
                <a:cs typeface="Calibri Light" panose="020F0302020204030204" pitchFamily="34" charset="0"/>
              </a:rPr>
              <a:t>Sabato 30</a:t>
            </a:r>
            <a:r>
              <a:rPr kumimoji="0" lang="it-IT" sz="1800" b="0" i="0" u="none" strike="noStrike" kern="1200" cap="none" spc="0" normalizeH="0" baseline="0" noProof="0" dirty="0">
                <a:ln>
                  <a:noFill/>
                </a:ln>
                <a:solidFill>
                  <a:srgbClr val="0261C4"/>
                </a:solidFill>
                <a:effectLst/>
                <a:uLnTx/>
                <a:uFillTx/>
                <a:latin typeface="Cascadia Code"/>
                <a:ea typeface="+mn-ea"/>
                <a:cs typeface="Calibri Light" panose="020F0302020204030204" pitchFamily="34" charset="0"/>
              </a:rPr>
              <a:t> settembre 2023</a:t>
            </a:r>
          </a:p>
        </p:txBody>
      </p:sp>
      <p:pic>
        <p:nvPicPr>
          <p:cNvPr id="4" name="Picture 3" descr="A black and white sign&#10;&#10;Description automatically generated with low confidence">
            <a:extLst>
              <a:ext uri="{FF2B5EF4-FFF2-40B4-BE49-F238E27FC236}">
                <a16:creationId xmlns:a16="http://schemas.microsoft.com/office/drawing/2014/main" id="{6BBAA1DF-95A9-19AB-06C7-D798E73770B2}"/>
              </a:ext>
            </a:extLst>
          </p:cNvPr>
          <p:cNvPicPr>
            <a:picLocks noChangeAspect="1"/>
          </p:cNvPicPr>
          <p:nvPr userDrawn="1"/>
        </p:nvPicPr>
        <p:blipFill>
          <a:blip r:embed="rId2"/>
          <a:stretch>
            <a:fillRect/>
          </a:stretch>
        </p:blipFill>
        <p:spPr>
          <a:xfrm>
            <a:off x="6593446" y="4963268"/>
            <a:ext cx="2452914" cy="1306251"/>
          </a:xfrm>
          <a:prstGeom prst="rect">
            <a:avLst/>
          </a:prstGeom>
        </p:spPr>
      </p:pic>
      <p:pic>
        <p:nvPicPr>
          <p:cNvPr id="5" name="Picture 4" descr="A picture containing text, clipart&#10;&#10;Description automatically generated">
            <a:extLst>
              <a:ext uri="{FF2B5EF4-FFF2-40B4-BE49-F238E27FC236}">
                <a16:creationId xmlns:a16="http://schemas.microsoft.com/office/drawing/2014/main" id="{CE2362B5-B44D-6EB1-9469-6D948E1836C2}"/>
              </a:ext>
            </a:extLst>
          </p:cNvPr>
          <p:cNvPicPr>
            <a:picLocks noChangeAspect="1"/>
          </p:cNvPicPr>
          <p:nvPr userDrawn="1"/>
        </p:nvPicPr>
        <p:blipFill>
          <a:blip r:embed="rId3"/>
          <a:stretch>
            <a:fillRect/>
          </a:stretch>
        </p:blipFill>
        <p:spPr>
          <a:xfrm>
            <a:off x="6673350" y="2569494"/>
            <a:ext cx="4380694" cy="856398"/>
          </a:xfrm>
          <a:prstGeom prst="rect">
            <a:avLst/>
          </a:prstGeom>
        </p:spPr>
      </p:pic>
      <p:pic>
        <p:nvPicPr>
          <p:cNvPr id="6" name="Picture 5" descr="Logo&#10;&#10;Description automatically generated">
            <a:extLst>
              <a:ext uri="{FF2B5EF4-FFF2-40B4-BE49-F238E27FC236}">
                <a16:creationId xmlns:a16="http://schemas.microsoft.com/office/drawing/2014/main" id="{7BDCBC62-6B98-D27D-4F84-562936EECE9B}"/>
              </a:ext>
            </a:extLst>
          </p:cNvPr>
          <p:cNvPicPr>
            <a:picLocks noChangeAspect="1"/>
          </p:cNvPicPr>
          <p:nvPr userDrawn="1"/>
        </p:nvPicPr>
        <p:blipFill>
          <a:blip r:embed="rId4"/>
          <a:stretch>
            <a:fillRect/>
          </a:stretch>
        </p:blipFill>
        <p:spPr>
          <a:xfrm>
            <a:off x="7582333" y="1243453"/>
            <a:ext cx="4444566" cy="1093315"/>
          </a:xfrm>
          <a:prstGeom prst="rect">
            <a:avLst/>
          </a:prstGeom>
        </p:spPr>
      </p:pic>
      <p:sp>
        <p:nvSpPr>
          <p:cNvPr id="18" name="Rectangle 17">
            <a:extLst>
              <a:ext uri="{FF2B5EF4-FFF2-40B4-BE49-F238E27FC236}">
                <a16:creationId xmlns:a16="http://schemas.microsoft.com/office/drawing/2014/main" id="{C3F76FBF-230E-4718-8A57-5F3F538E9125}"/>
              </a:ext>
            </a:extLst>
          </p:cNvPr>
          <p:cNvSpPr/>
          <p:nvPr userDrawn="1"/>
        </p:nvSpPr>
        <p:spPr>
          <a:xfrm>
            <a:off x="1047565" y="3596943"/>
            <a:ext cx="11144435" cy="11952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TextBox 6">
            <a:extLst>
              <a:ext uri="{FF2B5EF4-FFF2-40B4-BE49-F238E27FC236}">
                <a16:creationId xmlns:a16="http://schemas.microsoft.com/office/drawing/2014/main" id="{6A1F95F0-4D32-9F17-67AB-F92E4929FA86}"/>
              </a:ext>
            </a:extLst>
          </p:cNvPr>
          <p:cNvSpPr txBox="1"/>
          <p:nvPr userDrawn="1"/>
        </p:nvSpPr>
        <p:spPr>
          <a:xfrm rot="19979713">
            <a:off x="392588" y="1851797"/>
            <a:ext cx="6185402" cy="1643247"/>
          </a:xfrm>
          <a:prstGeom prst="rect">
            <a:avLst/>
          </a:prstGeom>
        </p:spPr>
        <p:txBody>
          <a:bodyPr anchor="b">
            <a:noAutofit/>
          </a:bodyPr>
          <a:lstStyle>
            <a:lvl1pPr>
              <a:lnSpc>
                <a:spcPct val="90000"/>
              </a:lnSpc>
              <a:spcBef>
                <a:spcPct val="0"/>
              </a:spcBef>
              <a:buNone/>
              <a:defRPr lang="en-IN" sz="4300" b="1">
                <a:solidFill>
                  <a:schemeClr val="bg1"/>
                </a:solidFill>
                <a:latin typeface="+mj-lt"/>
                <a:ea typeface="+mj-ea"/>
                <a:cs typeface="+mj-cs"/>
              </a:defRPr>
            </a:lvl1pPr>
          </a:lstStyle>
          <a:p>
            <a:pPr lvl="0"/>
            <a:r>
              <a:rPr lang="it-IT" sz="9600" dirty="0">
                <a:solidFill>
                  <a:srgbClr val="0261C4"/>
                </a:solidFill>
              </a:rPr>
              <a:t>SPONSORS</a:t>
            </a:r>
          </a:p>
        </p:txBody>
      </p:sp>
      <p:pic>
        <p:nvPicPr>
          <p:cNvPr id="3" name="Picture 2" descr="Logo&#10;&#10;Description automatically generated">
            <a:extLst>
              <a:ext uri="{FF2B5EF4-FFF2-40B4-BE49-F238E27FC236}">
                <a16:creationId xmlns:a16="http://schemas.microsoft.com/office/drawing/2014/main" id="{1F83BF03-947D-168A-2DAC-8A6646821AE7}"/>
              </a:ext>
            </a:extLst>
          </p:cNvPr>
          <p:cNvPicPr>
            <a:picLocks noChangeAspect="1"/>
          </p:cNvPicPr>
          <p:nvPr userDrawn="1"/>
        </p:nvPicPr>
        <p:blipFill>
          <a:blip r:embed="rId5"/>
          <a:stretch>
            <a:fillRect/>
          </a:stretch>
        </p:blipFill>
        <p:spPr>
          <a:xfrm>
            <a:off x="5705968" y="3683889"/>
            <a:ext cx="4412936" cy="1028203"/>
          </a:xfrm>
          <a:prstGeom prst="rect">
            <a:avLst/>
          </a:prstGeom>
        </p:spPr>
      </p:pic>
    </p:spTree>
    <p:extLst>
      <p:ext uri="{BB962C8B-B14F-4D97-AF65-F5344CB8AC3E}">
        <p14:creationId xmlns:p14="http://schemas.microsoft.com/office/powerpoint/2010/main" val="193775597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58057" y="0"/>
            <a:ext cx="10421534" cy="5331124"/>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rot="19988129">
            <a:off x="-408317" y="1293556"/>
            <a:ext cx="9270738" cy="1616252"/>
          </a:xfrm>
          <a:prstGeom prst="rect">
            <a:avLst/>
          </a:prstGeom>
        </p:spPr>
        <p:txBody>
          <a:bodyPr anchor="b">
            <a:normAutofit/>
          </a:bodyPr>
          <a:lstStyle>
            <a:lvl1pPr algn="l">
              <a:defRPr sz="4300" b="1">
                <a:solidFill>
                  <a:schemeClr val="bg1"/>
                </a:solidFill>
              </a:defRPr>
            </a:lvl1pPr>
          </a:lstStyle>
          <a:p>
            <a:r>
              <a:rPr lang="en-US" noProof="0" dirty="0"/>
              <a:t>Click To Edit Master Title Style</a:t>
            </a:r>
          </a:p>
        </p:txBody>
      </p:sp>
      <p:sp>
        <p:nvSpPr>
          <p:cNvPr id="9" name="Right Triangle 8">
            <a:extLst>
              <a:ext uri="{FF2B5EF4-FFF2-40B4-BE49-F238E27FC236}">
                <a16:creationId xmlns:a16="http://schemas.microsoft.com/office/drawing/2014/main" id="{0DD1357D-1718-4263-AB24-B7BF8E82E9AB}"/>
              </a:ext>
            </a:extLst>
          </p:cNvPr>
          <p:cNvSpPr/>
          <p:nvPr userDrawn="1"/>
        </p:nvSpPr>
        <p:spPr>
          <a:xfrm flipV="1">
            <a:off x="-58057" y="0"/>
            <a:ext cx="6030687" cy="300445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97989464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56C46A53-071F-4E91-A453-59EEDB19DA3A}"/>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221803590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rgbClr val="0261C4"/>
                </a:solidFill>
              </a:defRPr>
            </a:lvl1pPr>
            <a:lvl2pPr>
              <a:defRPr>
                <a:solidFill>
                  <a:srgbClr val="0261C4"/>
                </a:solidFill>
              </a:defRPr>
            </a:lvl2pPr>
            <a:lvl3pPr>
              <a:defRPr>
                <a:solidFill>
                  <a:srgbClr val="0261C4"/>
                </a:solidFill>
              </a:defRPr>
            </a:lvl3pPr>
            <a:lvl4pPr>
              <a:defRPr>
                <a:solidFill>
                  <a:srgbClr val="0261C4"/>
                </a:solidFill>
              </a:defRPr>
            </a:lvl4pPr>
            <a:lvl5pPr>
              <a:defRPr>
                <a:solidFill>
                  <a:srgbClr val="0261C4"/>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Title 1">
            <a:extLst>
              <a:ext uri="{FF2B5EF4-FFF2-40B4-BE49-F238E27FC236}">
                <a16:creationId xmlns:a16="http://schemas.microsoft.com/office/drawing/2014/main" id="{5EBE9B5F-3F49-4C31-9FEC-A0A58A1F8D8A}"/>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118935601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933FDB5-4F5D-4867-9FA7-BE721FF2AA78}"/>
              </a:ext>
            </a:extLst>
          </p:cNvPr>
          <p:cNvSpPr>
            <a:spLocks noGrp="1"/>
          </p:cNvSpPr>
          <p:nvPr>
            <p:ph type="title"/>
          </p:nvPr>
        </p:nvSpPr>
        <p:spPr>
          <a:xfrm>
            <a:off x="518677" y="171451"/>
            <a:ext cx="11300155" cy="828676"/>
          </a:xfrm>
          <a:prstGeom prst="rect">
            <a:avLst/>
          </a:prstGeom>
        </p:spPr>
        <p:txBody>
          <a:bodyPr anchor="ctr"/>
          <a:lstStyle>
            <a:lvl1pPr>
              <a:defRPr>
                <a:solidFill>
                  <a:srgbClr val="0261C4"/>
                </a:solidFill>
              </a:defRPr>
            </a:lvl1pPr>
          </a:lstStyle>
          <a:p>
            <a:r>
              <a:rPr lang="en-US"/>
              <a:t>Click to edit Master title style</a:t>
            </a:r>
            <a:endParaRPr lang="it-IT"/>
          </a:p>
        </p:txBody>
      </p:sp>
    </p:spTree>
    <p:extLst>
      <p:ext uri="{BB962C8B-B14F-4D97-AF65-F5344CB8AC3E}">
        <p14:creationId xmlns:p14="http://schemas.microsoft.com/office/powerpoint/2010/main" val="163860571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Light)">
    <p:spTree>
      <p:nvGrpSpPr>
        <p:cNvPr id="1" name=""/>
        <p:cNvGrpSpPr/>
        <p:nvPr/>
      </p:nvGrpSpPr>
      <p:grpSpPr>
        <a:xfrm>
          <a:off x="0" y="0"/>
          <a:ext cx="0" cy="0"/>
          <a:chOff x="0" y="0"/>
          <a:chExt cx="0" cy="0"/>
        </a:xfrm>
      </p:grpSpPr>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085316"/>
            <a:ext cx="11300156" cy="5093293"/>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a:extLst>
              <a:ext uri="{FF2B5EF4-FFF2-40B4-BE49-F238E27FC236}">
                <a16:creationId xmlns:a16="http://schemas.microsoft.com/office/drawing/2014/main" id="{253B36B4-D7FD-4E20-82F9-2A477312F322}"/>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2019634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Only title (Light)">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19E0D50-4D48-4E40-8743-50A5279B734B}"/>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6844584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Light)">
    <p:spTree>
      <p:nvGrpSpPr>
        <p:cNvPr id="1" name=""/>
        <p:cNvGrpSpPr/>
        <p:nvPr/>
      </p:nvGrpSpPr>
      <p:grpSpPr>
        <a:xfrm>
          <a:off x="0" y="0"/>
          <a:ext cx="0" cy="0"/>
          <a:chOff x="0" y="0"/>
          <a:chExt cx="0" cy="0"/>
        </a:xfrm>
      </p:grpSpPr>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085316"/>
            <a:ext cx="5646634" cy="5118931"/>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Placeholder 2">
            <a:extLst>
              <a:ext uri="{FF2B5EF4-FFF2-40B4-BE49-F238E27FC236}">
                <a16:creationId xmlns:a16="http://schemas.microsoft.com/office/drawing/2014/main" id="{417C9B65-24A6-46E2-A8D2-A944C7831C2F}"/>
              </a:ext>
            </a:extLst>
          </p:cNvPr>
          <p:cNvSpPr>
            <a:spLocks noGrp="1"/>
          </p:cNvSpPr>
          <p:nvPr>
            <p:ph idx="1"/>
          </p:nvPr>
        </p:nvSpPr>
        <p:spPr>
          <a:xfrm>
            <a:off x="518678" y="1085317"/>
            <a:ext cx="5501123" cy="5118932"/>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1">
            <a:extLst>
              <a:ext uri="{FF2B5EF4-FFF2-40B4-BE49-F238E27FC236}">
                <a16:creationId xmlns:a16="http://schemas.microsoft.com/office/drawing/2014/main" id="{844E4077-A3BD-4A9C-9053-90BF6B1A6CBF}"/>
              </a:ext>
            </a:extLst>
          </p:cNvPr>
          <p:cNvSpPr>
            <a:spLocks noGrp="1"/>
          </p:cNvSpPr>
          <p:nvPr>
            <p:ph type="title"/>
          </p:nvPr>
        </p:nvSpPr>
        <p:spPr>
          <a:xfrm>
            <a:off x="518677" y="190558"/>
            <a:ext cx="11300155" cy="715529"/>
          </a:xfrm>
          <a:prstGeom prst="rect">
            <a:avLst/>
          </a:prstGeom>
        </p:spPr>
        <p:txBody>
          <a:bodyPr/>
          <a:lstStyle>
            <a:lvl1pP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79474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6.emf"/><Relationship Id="rId5" Type="http://schemas.openxmlformats.org/officeDocument/2006/relationships/theme" Target="../theme/theme3.xml"/><Relationship Id="rId4" Type="http://schemas.openxmlformats.org/officeDocument/2006/relationships/slideLayout" Target="../slideLayouts/slideLayout6.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image" Target="../media/image6.emf"/><Relationship Id="rId5" Type="http://schemas.openxmlformats.org/officeDocument/2006/relationships/theme" Target="../theme/theme4.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709186"/>
      </p:ext>
    </p:extLst>
  </p:cSld>
  <p:clrMap bg1="lt1" tx1="dk1" bg2="lt2" tx2="dk2" accent1="accent1" accent2="accent2" accent3="accent3" accent4="accent4" accent5="accent5" accent6="accent6" hlink="hlink" folHlink="folHlink"/>
  <p:sldLayoutIdLst>
    <p:sldLayoutId id="2147483726" r:id="rId1"/>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261C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1252232"/>
      </p:ext>
    </p:extLst>
  </p:cSld>
  <p:clrMap bg1="lt1" tx1="dk1" bg2="lt2" tx2="dk2" accent1="accent1" accent2="accent2" accent3="accent3" accent4="accent4" accent5="accent5" accent6="accent6" hlink="hlink" folHlink="folHlink"/>
  <p:sldLayoutIdLst>
    <p:sldLayoutId id="2147483727" r:id="rId1"/>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Right Triangle 19">
            <a:extLst>
              <a:ext uri="{FF2B5EF4-FFF2-40B4-BE49-F238E27FC236}">
                <a16:creationId xmlns:a16="http://schemas.microsoft.com/office/drawing/2014/main" id="{4AAEA09C-093F-4157-A5AF-2A0FF30C9CFD}"/>
              </a:ext>
            </a:extLst>
          </p:cNvPr>
          <p:cNvSpPr/>
          <p:nvPr userDrawn="1"/>
        </p:nvSpPr>
        <p:spPr>
          <a:xfrm rot="16200000">
            <a:off x="10196117" y="4884855"/>
            <a:ext cx="1376414" cy="2642448"/>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7" name="Right Triangle 16">
            <a:extLst>
              <a:ext uri="{FF2B5EF4-FFF2-40B4-BE49-F238E27FC236}">
                <a16:creationId xmlns:a16="http://schemas.microsoft.com/office/drawing/2014/main" id="{E9029C20-407A-4394-9947-7F347A82A73B}"/>
              </a:ext>
            </a:extLst>
          </p:cNvPr>
          <p:cNvSpPr/>
          <p:nvPr userDrawn="1"/>
        </p:nvSpPr>
        <p:spPr>
          <a:xfrm rot="16200000">
            <a:off x="10399162" y="5079673"/>
            <a:ext cx="1237996" cy="2376713"/>
          </a:xfrm>
          <a:prstGeom prst="rtTriangle">
            <a:avLst/>
          </a:prstGeom>
          <a:solidFill>
            <a:srgbClr val="FFD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ight Triangle 17">
            <a:extLst>
              <a:ext uri="{FF2B5EF4-FFF2-40B4-BE49-F238E27FC236}">
                <a16:creationId xmlns:a16="http://schemas.microsoft.com/office/drawing/2014/main" id="{8E1DBA5D-E2D8-47A8-B7D1-E20212CE4C66}"/>
              </a:ext>
            </a:extLst>
          </p:cNvPr>
          <p:cNvSpPr/>
          <p:nvPr userDrawn="1"/>
        </p:nvSpPr>
        <p:spPr>
          <a:xfrm rot="16200000">
            <a:off x="10609244" y="5289756"/>
            <a:ext cx="1109925" cy="20846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Picture 1">
            <a:extLst>
              <a:ext uri="{FF2B5EF4-FFF2-40B4-BE49-F238E27FC236}">
                <a16:creationId xmlns:a16="http://schemas.microsoft.com/office/drawing/2014/main" id="{D45B3B85-9FC6-B1FF-EF1D-56AD1591A542}"/>
              </a:ext>
            </a:extLst>
          </p:cNvPr>
          <p:cNvPicPr>
            <a:picLocks noChangeAspect="1"/>
          </p:cNvPicPr>
          <p:nvPr userDrawn="1"/>
        </p:nvPicPr>
        <p:blipFill>
          <a:blip r:embed="rId6"/>
          <a:stretch>
            <a:fillRect/>
          </a:stretch>
        </p:blipFill>
        <p:spPr>
          <a:xfrm>
            <a:off x="10739801" y="5959588"/>
            <a:ext cx="1449324" cy="963355"/>
          </a:xfrm>
          <a:prstGeom prst="rect">
            <a:avLst/>
          </a:prstGeom>
        </p:spPr>
      </p:pic>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729" r:id="rId1"/>
    <p:sldLayoutId id="2147483714" r:id="rId2"/>
    <p:sldLayoutId id="2147483716" r:id="rId3"/>
    <p:sldLayoutId id="2147483715" r:id="rId4"/>
  </p:sldLayoutIdLst>
  <p:hf hdr="0"/>
  <p:txStyles>
    <p:titleStyle>
      <a:lvl1pPr algn="l" defTabSz="914400" rtl="0" eaLnBrk="1" latinLnBrk="0" hangingPunct="1">
        <a:lnSpc>
          <a:spcPct val="90000"/>
        </a:lnSpc>
        <a:spcBef>
          <a:spcPct val="0"/>
        </a:spcBef>
        <a:buNone/>
        <a:defRPr lang="en-IN" sz="32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261C4"/>
        </a:solidFill>
        <a:effectLst/>
      </p:bgPr>
    </p:bg>
    <p:spTree>
      <p:nvGrpSpPr>
        <p:cNvPr id="1" name=""/>
        <p:cNvGrpSpPr/>
        <p:nvPr/>
      </p:nvGrpSpPr>
      <p:grpSpPr>
        <a:xfrm>
          <a:off x="0" y="0"/>
          <a:ext cx="0" cy="0"/>
          <a:chOff x="0" y="0"/>
          <a:chExt cx="0" cy="0"/>
        </a:xfrm>
      </p:grpSpPr>
      <p:sp>
        <p:nvSpPr>
          <p:cNvPr id="5" name="Right Triangle 4">
            <a:extLst>
              <a:ext uri="{FF2B5EF4-FFF2-40B4-BE49-F238E27FC236}">
                <a16:creationId xmlns:a16="http://schemas.microsoft.com/office/drawing/2014/main" id="{DA5359CB-23A3-B476-9061-586E18644EC0}"/>
              </a:ext>
            </a:extLst>
          </p:cNvPr>
          <p:cNvSpPr/>
          <p:nvPr userDrawn="1"/>
        </p:nvSpPr>
        <p:spPr>
          <a:xfrm rot="16200000">
            <a:off x="10196117" y="4884855"/>
            <a:ext cx="1376414" cy="2642448"/>
          </a:xfrm>
          <a:prstGeom prst="rtTriangle">
            <a:avLst/>
          </a:prstGeom>
          <a:solidFill>
            <a:srgbClr val="026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Right Triangle 5">
            <a:extLst>
              <a:ext uri="{FF2B5EF4-FFF2-40B4-BE49-F238E27FC236}">
                <a16:creationId xmlns:a16="http://schemas.microsoft.com/office/drawing/2014/main" id="{A4731849-E9E0-54BF-13FA-C3037ED3FE13}"/>
              </a:ext>
            </a:extLst>
          </p:cNvPr>
          <p:cNvSpPr/>
          <p:nvPr userDrawn="1"/>
        </p:nvSpPr>
        <p:spPr>
          <a:xfrm rot="16200000">
            <a:off x="10399162" y="5079673"/>
            <a:ext cx="1237996" cy="2376713"/>
          </a:xfrm>
          <a:prstGeom prst="rtTriangle">
            <a:avLst/>
          </a:prstGeom>
          <a:solidFill>
            <a:srgbClr val="FFD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ight Triangle 6">
            <a:extLst>
              <a:ext uri="{FF2B5EF4-FFF2-40B4-BE49-F238E27FC236}">
                <a16:creationId xmlns:a16="http://schemas.microsoft.com/office/drawing/2014/main" id="{8FFD053F-61F3-962A-C082-B2F5F903A373}"/>
              </a:ext>
            </a:extLst>
          </p:cNvPr>
          <p:cNvSpPr/>
          <p:nvPr userDrawn="1"/>
        </p:nvSpPr>
        <p:spPr>
          <a:xfrm rot="16200000">
            <a:off x="10609244" y="5289756"/>
            <a:ext cx="1109925" cy="2084613"/>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7">
            <a:extLst>
              <a:ext uri="{FF2B5EF4-FFF2-40B4-BE49-F238E27FC236}">
                <a16:creationId xmlns:a16="http://schemas.microsoft.com/office/drawing/2014/main" id="{C47743DB-368B-F4B0-3820-04A58A444F89}"/>
              </a:ext>
            </a:extLst>
          </p:cNvPr>
          <p:cNvPicPr>
            <a:picLocks noChangeAspect="1"/>
          </p:cNvPicPr>
          <p:nvPr userDrawn="1"/>
        </p:nvPicPr>
        <p:blipFill>
          <a:blip r:embed="rId6"/>
          <a:stretch>
            <a:fillRect/>
          </a:stretch>
        </p:blipFill>
        <p:spPr>
          <a:xfrm>
            <a:off x="10739801" y="5959588"/>
            <a:ext cx="1449324" cy="963355"/>
          </a:xfrm>
          <a:prstGeom prst="rect">
            <a:avLst/>
          </a:prstGeom>
        </p:spPr>
      </p:pic>
    </p:spTree>
    <p:extLst>
      <p:ext uri="{BB962C8B-B14F-4D97-AF65-F5344CB8AC3E}">
        <p14:creationId xmlns:p14="http://schemas.microsoft.com/office/powerpoint/2010/main" val="243647656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32" r:id="rId4"/>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jpeg"/><Relationship Id="rId3" Type="http://schemas.openxmlformats.org/officeDocument/2006/relationships/hyperlink" Target="https://www.amazon.it/TP-Link-TL-MR6500v-Wireless-configurazione-smontabili/dp/B08N5FCWX7" TargetMode="External"/><Relationship Id="rId7" Type="http://schemas.openxmlformats.org/officeDocument/2006/relationships/image" Target="../media/image16.png"/><Relationship Id="rId12" Type="http://schemas.openxmlformats.org/officeDocument/2006/relationships/image" Target="../media/image21.jpeg"/><Relationship Id="rId2" Type="http://schemas.openxmlformats.org/officeDocument/2006/relationships/hyperlink" Target="https://www.amazon.it/TP-Link-TL-MR6400-Wireless-configurazione-Staccabili/dp/B07RM95YFC" TargetMode="External"/><Relationship Id="rId1" Type="http://schemas.openxmlformats.org/officeDocument/2006/relationships/slideLayout" Target="../slideLayouts/slideLayout6.xml"/><Relationship Id="rId6" Type="http://schemas.openxmlformats.org/officeDocument/2006/relationships/hyperlink" Target="https://www.amazon.it/TP-Link-modalit%C3%A0-wireless-gigabit-compatibile/dp/B098PKP561/ref=sr_1_1?__mk_it_IT=%C3%85M%C3%85%C5%BD%C3%95%C3%91&amp;crid=14RAE6VYLYNSV" TargetMode="External"/><Relationship Id="rId11" Type="http://schemas.openxmlformats.org/officeDocument/2006/relationships/image" Target="../media/image20.jpeg"/><Relationship Id="rId5" Type="http://schemas.openxmlformats.org/officeDocument/2006/relationships/hyperlink" Target="https://www.amazon.it/TP-Link-Archer-MR550-Configurazione-Tecnologia/dp/B0BYZR8T38/ref=sr_1_1?__mk_it_IT=%C3%85M%C3%85%C5%BD%C3%95%C3%91&amp;crid=36RRR6GTR4G7" TargetMode="External"/><Relationship Id="rId10" Type="http://schemas.openxmlformats.org/officeDocument/2006/relationships/image" Target="../media/image19.jpeg"/><Relationship Id="rId4" Type="http://schemas.openxmlformats.org/officeDocument/2006/relationships/hyperlink" Target="https://www.amazon.it/TP-Link-MR600-MicroSIM-configurazione-Supporta/dp/B07RS7HM59" TargetMode="External"/><Relationship Id="rId9"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shell/module/az.network/set-azlocalnetworkgateway?view=azps-9.7.1" TargetMode="External"/><Relationship Id="rId2" Type="http://schemas.openxmlformats.org/officeDocument/2006/relationships/hyperlink" Target="https://learn.microsoft.com/en-us/powershell/module/az.network/get-azlocalnetworkgateway?view=azps-9.7.1"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learn.microsoft.com/en-us/azure/dns/dns-private-resolver-overview"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pricing/details/private-link/" TargetMode="Externa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6.xml"/><Relationship Id="rId4" Type="http://schemas.openxmlformats.org/officeDocument/2006/relationships/image" Target="../media/image29.tm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svg"/><Relationship Id="rId2" Type="http://schemas.openxmlformats.org/officeDocument/2006/relationships/image" Target="../media/image30.jpe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7.svg"/></Relationships>
</file>

<file path=ppt/slides/_rels/slide3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6.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35.sv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34.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svg"/><Relationship Id="rId9" Type="http://schemas.openxmlformats.org/officeDocument/2006/relationships/image" Target="../media/image44.png"/><Relationship Id="rId1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image" Target="../media/image54.svg"/><Relationship Id="rId18" Type="http://schemas.openxmlformats.org/officeDocument/2006/relationships/image" Target="../media/image59.png"/><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49.svg"/><Relationship Id="rId11" Type="http://schemas.openxmlformats.org/officeDocument/2006/relationships/image" Target="../media/image52.png"/><Relationship Id="rId5" Type="http://schemas.openxmlformats.org/officeDocument/2006/relationships/image" Target="../media/image48.png"/><Relationship Id="rId15" Type="http://schemas.openxmlformats.org/officeDocument/2006/relationships/image" Target="../media/image56.png"/><Relationship Id="rId10" Type="http://schemas.openxmlformats.org/officeDocument/2006/relationships/image" Target="../media/image51.svg"/><Relationship Id="rId19" Type="http://schemas.openxmlformats.org/officeDocument/2006/relationships/image" Target="../media/image60.png"/><Relationship Id="rId4" Type="http://schemas.openxmlformats.org/officeDocument/2006/relationships/image" Target="../media/image35.svg"/><Relationship Id="rId9" Type="http://schemas.openxmlformats.org/officeDocument/2006/relationships/image" Target="../media/image50.png"/><Relationship Id="rId14" Type="http://schemas.openxmlformats.org/officeDocument/2006/relationships/image" Target="../media/image55.png"/></Relationships>
</file>

<file path=ppt/slides/_rels/slide37.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67.svg"/><Relationship Id="rId18" Type="http://schemas.openxmlformats.org/officeDocument/2006/relationships/image" Target="../media/image72.png"/><Relationship Id="rId3" Type="http://schemas.openxmlformats.org/officeDocument/2006/relationships/image" Target="../media/image61.png"/><Relationship Id="rId21" Type="http://schemas.openxmlformats.org/officeDocument/2006/relationships/image" Target="../media/image75.svg"/><Relationship Id="rId7" Type="http://schemas.openxmlformats.org/officeDocument/2006/relationships/image" Target="../media/image63.png"/><Relationship Id="rId12" Type="http://schemas.openxmlformats.org/officeDocument/2006/relationships/image" Target="../media/image66.png"/><Relationship Id="rId17" Type="http://schemas.openxmlformats.org/officeDocument/2006/relationships/image" Target="../media/image71.svg"/><Relationship Id="rId2" Type="http://schemas.openxmlformats.org/officeDocument/2006/relationships/notesSlide" Target="../notesSlides/notesSlide5.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6.xml"/><Relationship Id="rId6" Type="http://schemas.openxmlformats.org/officeDocument/2006/relationships/image" Target="../media/image41.svg"/><Relationship Id="rId11" Type="http://schemas.openxmlformats.org/officeDocument/2006/relationships/image" Target="../media/image65.svg"/><Relationship Id="rId5" Type="http://schemas.openxmlformats.org/officeDocument/2006/relationships/image" Target="../media/image40.png"/><Relationship Id="rId15" Type="http://schemas.openxmlformats.org/officeDocument/2006/relationships/image" Target="../media/image69.svg"/><Relationship Id="rId10" Type="http://schemas.openxmlformats.org/officeDocument/2006/relationships/image" Target="../media/image64.png"/><Relationship Id="rId19" Type="http://schemas.openxmlformats.org/officeDocument/2006/relationships/image" Target="../media/image73.svg"/><Relationship Id="rId4" Type="http://schemas.openxmlformats.org/officeDocument/2006/relationships/image" Target="../media/image62.svg"/><Relationship Id="rId9" Type="http://schemas.openxmlformats.org/officeDocument/2006/relationships/image" Target="../media/image54.svg"/><Relationship Id="rId14"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83.svg"/><Relationship Id="rId3" Type="http://schemas.openxmlformats.org/officeDocument/2006/relationships/image" Target="../media/image40.png"/><Relationship Id="rId7" Type="http://schemas.openxmlformats.org/officeDocument/2006/relationships/image" Target="../media/image78.svg"/><Relationship Id="rId12"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1.svg"/><Relationship Id="rId5" Type="http://schemas.openxmlformats.org/officeDocument/2006/relationships/image" Target="../media/image63.png"/><Relationship Id="rId15" Type="http://schemas.openxmlformats.org/officeDocument/2006/relationships/image" Target="../media/image84.svg"/><Relationship Id="rId10" Type="http://schemas.openxmlformats.org/officeDocument/2006/relationships/image" Target="../media/image80.png"/><Relationship Id="rId4" Type="http://schemas.openxmlformats.org/officeDocument/2006/relationships/image" Target="../media/image76.svg"/><Relationship Id="rId9" Type="http://schemas.openxmlformats.org/officeDocument/2006/relationships/image" Target="../media/image79.svg"/><Relationship Id="rId14" Type="http://schemas.openxmlformats.org/officeDocument/2006/relationships/image" Target="../media/image38.png"/></Relationships>
</file>

<file path=ppt/slides/_rels/slide39.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84.svg"/><Relationship Id="rId3" Type="http://schemas.openxmlformats.org/officeDocument/2006/relationships/image" Target="../media/image40.png"/><Relationship Id="rId7" Type="http://schemas.openxmlformats.org/officeDocument/2006/relationships/image" Target="../media/image78.svg"/><Relationship Id="rId12"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77.png"/><Relationship Id="rId11" Type="http://schemas.openxmlformats.org/officeDocument/2006/relationships/image" Target="../media/image83.svg"/><Relationship Id="rId5" Type="http://schemas.openxmlformats.org/officeDocument/2006/relationships/image" Target="../media/image63.png"/><Relationship Id="rId15" Type="http://schemas.openxmlformats.org/officeDocument/2006/relationships/image" Target="../media/image81.svg"/><Relationship Id="rId10" Type="http://schemas.openxmlformats.org/officeDocument/2006/relationships/image" Target="../media/image82.png"/><Relationship Id="rId4" Type="http://schemas.openxmlformats.org/officeDocument/2006/relationships/image" Target="../media/image76.svg"/><Relationship Id="rId9" Type="http://schemas.openxmlformats.org/officeDocument/2006/relationships/image" Target="../media/image79.svg"/><Relationship Id="rId14" Type="http://schemas.openxmlformats.org/officeDocument/2006/relationships/image" Target="../media/image8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Autofit/>
          </a:bodyPr>
          <a:lstStyle/>
          <a:p>
            <a:r>
              <a:rPr lang="it-IT" dirty="0"/>
              <a:t>Azure Hybrid @ Home</a:t>
            </a:r>
            <a:endParaRPr lang="en-US" dirty="0"/>
          </a:p>
        </p:txBody>
      </p:sp>
      <p:sp>
        <p:nvSpPr>
          <p:cNvPr id="14" name="Text Placeholder 13">
            <a:extLst>
              <a:ext uri="{FF2B5EF4-FFF2-40B4-BE49-F238E27FC236}">
                <a16:creationId xmlns:a16="http://schemas.microsoft.com/office/drawing/2014/main" id="{68A298A0-E176-45B1-A7F5-06FBE7B2EF75}"/>
              </a:ext>
            </a:extLst>
          </p:cNvPr>
          <p:cNvSpPr>
            <a:spLocks noGrp="1"/>
          </p:cNvSpPr>
          <p:nvPr>
            <p:ph type="body" sz="quarter" idx="15"/>
          </p:nvPr>
        </p:nvSpPr>
        <p:spPr/>
        <p:txBody>
          <a:bodyPr/>
          <a:lstStyle/>
          <a:p>
            <a:r>
              <a:rPr lang="it-IT" sz="1800" dirty="0"/>
              <a:t>Marco Parenzan @ 1nn0va</a:t>
            </a:r>
          </a:p>
        </p:txBody>
      </p:sp>
      <p:sp>
        <p:nvSpPr>
          <p:cNvPr id="22" name="Text Placeholder 13">
            <a:extLst>
              <a:ext uri="{FF2B5EF4-FFF2-40B4-BE49-F238E27FC236}">
                <a16:creationId xmlns:a16="http://schemas.microsoft.com/office/drawing/2014/main" id="{F99D5BF4-9B0D-4928-82DA-FC5AB36EBA67}"/>
              </a:ext>
            </a:extLst>
          </p:cNvPr>
          <p:cNvSpPr txBox="1">
            <a:spLocks/>
          </p:cNvSpPr>
          <p:nvPr/>
        </p:nvSpPr>
        <p:spPr>
          <a:xfrm>
            <a:off x="10846064" y="5428108"/>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3" name="Text Placeholder 22">
            <a:extLst>
              <a:ext uri="{FF2B5EF4-FFF2-40B4-BE49-F238E27FC236}">
                <a16:creationId xmlns:a16="http://schemas.microsoft.com/office/drawing/2014/main" id="{8E863CE7-7706-4439-B4EF-1F68381674C6}"/>
              </a:ext>
            </a:extLst>
          </p:cNvPr>
          <p:cNvSpPr txBox="1">
            <a:spLocks/>
          </p:cNvSpPr>
          <p:nvPr/>
        </p:nvSpPr>
        <p:spPr>
          <a:xfrm>
            <a:off x="10846064" y="5802614"/>
            <a:ext cx="4607378" cy="2890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4" name="Text Placeholder 23">
            <a:extLst>
              <a:ext uri="{FF2B5EF4-FFF2-40B4-BE49-F238E27FC236}">
                <a16:creationId xmlns:a16="http://schemas.microsoft.com/office/drawing/2014/main" id="{EE949AC6-B6EA-481E-8313-01B7E28072AA}"/>
              </a:ext>
            </a:extLst>
          </p:cNvPr>
          <p:cNvSpPr txBox="1">
            <a:spLocks/>
          </p:cNvSpPr>
          <p:nvPr/>
        </p:nvSpPr>
        <p:spPr>
          <a:xfrm>
            <a:off x="10846064" y="6180902"/>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pic>
        <p:nvPicPr>
          <p:cNvPr id="8" name="Picture 7" descr="A person wearing glasses&#10;&#10;Description automatically generated with medium confidence">
            <a:extLst>
              <a:ext uri="{FF2B5EF4-FFF2-40B4-BE49-F238E27FC236}">
                <a16:creationId xmlns:a16="http://schemas.microsoft.com/office/drawing/2014/main" id="{4477E306-2088-4B02-4636-08FCCA76F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1337" y="4044100"/>
            <a:ext cx="2136802" cy="213680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245835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EC57-1141-9F20-C46D-146D6CA33087}"/>
              </a:ext>
            </a:extLst>
          </p:cNvPr>
          <p:cNvSpPr>
            <a:spLocks noGrp="1"/>
          </p:cNvSpPr>
          <p:nvPr>
            <p:ph type="title"/>
          </p:nvPr>
        </p:nvSpPr>
        <p:spPr/>
        <p:txBody>
          <a:bodyPr>
            <a:normAutofit/>
          </a:bodyPr>
          <a:lstStyle/>
          <a:p>
            <a:r>
              <a:rPr lang="it-IT" dirty="0"/>
              <a:t>Esplorare Azure Hybrid e le VPN @ Home</a:t>
            </a:r>
          </a:p>
        </p:txBody>
      </p:sp>
      <p:sp>
        <p:nvSpPr>
          <p:cNvPr id="3" name="Content Placeholder 2">
            <a:extLst>
              <a:ext uri="{FF2B5EF4-FFF2-40B4-BE49-F238E27FC236}">
                <a16:creationId xmlns:a16="http://schemas.microsoft.com/office/drawing/2014/main" id="{1F1324D5-6650-FE8E-BC6D-B254B6977079}"/>
              </a:ext>
            </a:extLst>
          </p:cNvPr>
          <p:cNvSpPr>
            <a:spLocks noGrp="1"/>
          </p:cNvSpPr>
          <p:nvPr>
            <p:ph idx="4294967295"/>
          </p:nvPr>
        </p:nvSpPr>
        <p:spPr>
          <a:xfrm>
            <a:off x="97549" y="1000127"/>
            <a:ext cx="9467850" cy="4811713"/>
          </a:xfrm>
        </p:spPr>
        <p:txBody>
          <a:bodyPr>
            <a:normAutofit/>
          </a:bodyPr>
          <a:lstStyle/>
          <a:p>
            <a:r>
              <a:rPr lang="it-IT" sz="2400" dirty="0"/>
              <a:t>VPN Site-2-Site @ Home con un TP-Link MR 6400 </a:t>
            </a:r>
            <a:r>
              <a:rPr lang="it-IT" sz="2400" strike="sngStrike" dirty="0"/>
              <a:t>v3v5</a:t>
            </a:r>
            <a:endParaRPr lang="it-IT" sz="2400" dirty="0"/>
          </a:p>
          <a:p>
            <a:pPr lvl="1"/>
            <a:r>
              <a:rPr lang="it-IT" sz="2000" dirty="0">
                <a:hlinkClick r:id="rId2"/>
              </a:rPr>
              <a:t>https://www.amazon.it/TP-Link-TL-MR6400-Wireless-configurazione-Staccabili/dp/B07RM95YFC</a:t>
            </a:r>
            <a:r>
              <a:rPr lang="it-IT" sz="2000" dirty="0"/>
              <a:t> (66€) </a:t>
            </a:r>
          </a:p>
          <a:p>
            <a:pPr lvl="1"/>
            <a:r>
              <a:rPr lang="it-IT" sz="2000" dirty="0">
                <a:hlinkClick r:id="rId3"/>
              </a:rPr>
              <a:t>https://www.amazon.it/TP-Link-TL-MR6500v-Wireless-configurazione-smontabili/dp/B08N5FCWX7</a:t>
            </a:r>
            <a:r>
              <a:rPr lang="it-IT" sz="2000" dirty="0"/>
              <a:t> (90€)</a:t>
            </a:r>
          </a:p>
          <a:p>
            <a:pPr lvl="1"/>
            <a:r>
              <a:rPr lang="it-IT" sz="2000" dirty="0">
                <a:hlinkClick r:id="rId4"/>
              </a:rPr>
              <a:t>https://www.amazon.it/TP-Link-MR600-MicroSIM-configurazione-Supporta/dp/B07RS7HM59</a:t>
            </a:r>
            <a:r>
              <a:rPr lang="it-IT" sz="2000" dirty="0"/>
              <a:t> (120€)</a:t>
            </a:r>
          </a:p>
          <a:p>
            <a:pPr lvl="1"/>
            <a:r>
              <a:rPr lang="it-IT" sz="2000" dirty="0">
                <a:hlinkClick r:id="rId5"/>
              </a:rPr>
              <a:t>https://www.amazon.it/TP-Link-Archer-MR550-Configurazione-Tecnologia/dp/B0BYZR8T38/ref=sr_1_1?__mk_it_IT=%C3%85M%C3%85%C5%BD%C3%95%C3%91&amp;crid=36RRR6GTR4G7</a:t>
            </a:r>
            <a:r>
              <a:rPr lang="it-IT" sz="2000" dirty="0"/>
              <a:t> (120€)</a:t>
            </a:r>
          </a:p>
          <a:p>
            <a:pPr lvl="1"/>
            <a:r>
              <a:rPr lang="it-IT" sz="2000" dirty="0">
                <a:hlinkClick r:id="rId6"/>
              </a:rPr>
              <a:t>https://www.amazon.it/TP-Link-modalit%C3%A0-wireless-gigabit-compatibile/dp/B098PKP561/ref=sr_1_1?__mk_it_IT=%C3%85M%C3%85%C5%BD%C3%95%C3%91&amp;crid=14RAE6VYLYNSV</a:t>
            </a:r>
            <a:r>
              <a:rPr lang="it-IT" sz="2000" dirty="0"/>
              <a:t> (160€)</a:t>
            </a:r>
          </a:p>
        </p:txBody>
      </p:sp>
      <p:pic>
        <p:nvPicPr>
          <p:cNvPr id="6" name="Picture 5">
            <a:extLst>
              <a:ext uri="{FF2B5EF4-FFF2-40B4-BE49-F238E27FC236}">
                <a16:creationId xmlns:a16="http://schemas.microsoft.com/office/drawing/2014/main" id="{F9CBAF82-906B-3C4B-DC15-2294AF24CC7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16763" y="3136321"/>
            <a:ext cx="937423" cy="873060"/>
          </a:xfrm>
          <a:prstGeom prst="rect">
            <a:avLst/>
          </a:prstGeom>
        </p:spPr>
      </p:pic>
      <p:pic>
        <p:nvPicPr>
          <p:cNvPr id="1026" name="Picture 2">
            <a:extLst>
              <a:ext uri="{FF2B5EF4-FFF2-40B4-BE49-F238E27FC236}">
                <a16:creationId xmlns:a16="http://schemas.microsoft.com/office/drawing/2014/main" id="{34FB2C3D-FAF9-0EE5-D2C3-B2483B4DA23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7624" y="1860666"/>
            <a:ext cx="906957" cy="8534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28BEE7-0272-58DB-BF50-E672BC311CB2}"/>
              </a:ext>
            </a:extLst>
          </p:cNvPr>
          <p:cNvGrpSpPr/>
          <p:nvPr/>
        </p:nvGrpSpPr>
        <p:grpSpPr>
          <a:xfrm>
            <a:off x="11142582" y="2543374"/>
            <a:ext cx="1006507" cy="598253"/>
            <a:chOff x="9735485" y="3358305"/>
            <a:chExt cx="3073932" cy="2000151"/>
          </a:xfrm>
        </p:grpSpPr>
        <p:pic>
          <p:nvPicPr>
            <p:cNvPr id="1028" name="Picture 4">
              <a:extLst>
                <a:ext uri="{FF2B5EF4-FFF2-40B4-BE49-F238E27FC236}">
                  <a16:creationId xmlns:a16="http://schemas.microsoft.com/office/drawing/2014/main" id="{5F235FF9-CC12-CD08-F4AA-4CE1CD2207A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5485" y="3358305"/>
              <a:ext cx="233029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7768EE2-F0FF-D823-A0AA-C59F620DEBD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30651" y="3758256"/>
              <a:ext cx="1978766" cy="1600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8A908087-451D-BC7B-58DC-C9B6567BBC96}"/>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7761" y="3773395"/>
            <a:ext cx="856690" cy="87306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697C856-99D7-1AB8-F037-CE54C76461D6}"/>
              </a:ext>
            </a:extLst>
          </p:cNvPr>
          <p:cNvGrpSpPr/>
          <p:nvPr/>
        </p:nvGrpSpPr>
        <p:grpSpPr>
          <a:xfrm>
            <a:off x="10127829" y="4463942"/>
            <a:ext cx="1094737" cy="1028808"/>
            <a:chOff x="10294934" y="5692667"/>
            <a:chExt cx="1094737" cy="1028808"/>
          </a:xfrm>
        </p:grpSpPr>
        <p:pic>
          <p:nvPicPr>
            <p:cNvPr id="1034" name="Picture 10">
              <a:extLst>
                <a:ext uri="{FF2B5EF4-FFF2-40B4-BE49-F238E27FC236}">
                  <a16:creationId xmlns:a16="http://schemas.microsoft.com/office/drawing/2014/main" id="{CD351718-8978-C2AB-FA02-7DD7EB7E87F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94934" y="5692667"/>
              <a:ext cx="942783" cy="8730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91ABFEA-4FFD-9877-6D73-64E8A2587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83131" y="5991225"/>
              <a:ext cx="406540" cy="730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C1AD7721-A40C-7873-0BB8-CE1F225DC39C}"/>
              </a:ext>
            </a:extLst>
          </p:cNvPr>
          <p:cNvSpPr/>
          <p:nvPr/>
        </p:nvSpPr>
        <p:spPr>
          <a:xfrm>
            <a:off x="139233" y="5534561"/>
            <a:ext cx="11955218" cy="1323439"/>
          </a:xfrm>
          <a:prstGeom prst="rect">
            <a:avLst/>
          </a:prstGeom>
          <a:noFill/>
        </p:spPr>
        <p:txBody>
          <a:bodyPr wrap="square" lIns="91440" tIns="45720" rIns="91440" bIns="45720">
            <a:spAutoFit/>
          </a:bodyPr>
          <a:lstStyle/>
          <a:p>
            <a:r>
              <a:rPr lang="en-US" sz="4000" b="1" cap="none" spc="0" dirty="0">
                <a:ln w="22225">
                  <a:solidFill>
                    <a:schemeClr val="accent2"/>
                  </a:solidFill>
                  <a:prstDash val="solid"/>
                </a:ln>
                <a:solidFill>
                  <a:schemeClr val="accent2">
                    <a:lumMod val="40000"/>
                    <a:lumOff val="60000"/>
                  </a:schemeClr>
                </a:solidFill>
                <a:effectLst/>
              </a:rPr>
              <a:t>Non vi devo </a:t>
            </a:r>
            <a:r>
              <a:rPr lang="en-US" sz="4000" b="1" cap="none" spc="0" dirty="0" err="1">
                <a:ln w="22225">
                  <a:solidFill>
                    <a:schemeClr val="accent2"/>
                  </a:solidFill>
                  <a:prstDash val="solid"/>
                </a:ln>
                <a:solidFill>
                  <a:schemeClr val="accent2">
                    <a:lumMod val="40000"/>
                    <a:lumOff val="60000"/>
                  </a:schemeClr>
                </a:solidFill>
                <a:effectLst/>
              </a:rPr>
              <a:t>vendere</a:t>
            </a:r>
            <a:r>
              <a:rPr lang="en-US" sz="4000" b="1" cap="none" spc="0" dirty="0">
                <a:ln w="22225">
                  <a:solidFill>
                    <a:schemeClr val="accent2"/>
                  </a:solidFill>
                  <a:prstDash val="solid"/>
                </a:ln>
                <a:solidFill>
                  <a:schemeClr val="accent2">
                    <a:lumMod val="40000"/>
                    <a:lumOff val="60000"/>
                  </a:schemeClr>
                </a:solidFill>
                <a:effectLst/>
              </a:rPr>
              <a:t> niente, mi </a:t>
            </a:r>
            <a:r>
              <a:rPr lang="en-US" sz="4000" b="1" cap="none" spc="0" dirty="0" err="1">
                <a:ln w="22225">
                  <a:solidFill>
                    <a:schemeClr val="accent2"/>
                  </a:solidFill>
                  <a:prstDash val="solid"/>
                </a:ln>
                <a:solidFill>
                  <a:schemeClr val="accent2">
                    <a:lumMod val="40000"/>
                    <a:lumOff val="60000"/>
                  </a:schemeClr>
                </a:solidFill>
                <a:effectLst/>
              </a:rPr>
              <a:t>serviva</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perchè</a:t>
            </a:r>
            <a:r>
              <a:rPr lang="en-US" sz="4000" b="1" cap="none" spc="0" dirty="0">
                <a:ln w="22225">
                  <a:solidFill>
                    <a:schemeClr val="accent2"/>
                  </a:solidFill>
                  <a:prstDash val="solid"/>
                </a:ln>
                <a:solidFill>
                  <a:schemeClr val="accent2">
                    <a:lumMod val="40000"/>
                    <a:lumOff val="60000"/>
                  </a:schemeClr>
                </a:solidFill>
                <a:effectLst/>
              </a:rPr>
              <a:t> ne </a:t>
            </a:r>
            <a:r>
              <a:rPr lang="en-US" sz="4000" b="1" cap="none" spc="0" dirty="0" err="1">
                <a:ln w="22225">
                  <a:solidFill>
                    <a:schemeClr val="accent2"/>
                  </a:solidFill>
                  <a:prstDash val="solid"/>
                </a:ln>
                <a:solidFill>
                  <a:schemeClr val="accent2">
                    <a:lumMod val="40000"/>
                    <a:lumOff val="60000"/>
                  </a:schemeClr>
                </a:solidFill>
                <a:effectLst/>
              </a:rPr>
              <a:t>voglio</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comprare</a:t>
            </a:r>
            <a:r>
              <a:rPr lang="en-US" sz="4000" b="1" cap="none" spc="0" dirty="0">
                <a:ln w="22225">
                  <a:solidFill>
                    <a:schemeClr val="accent2"/>
                  </a:solidFill>
                  <a:prstDash val="solid"/>
                </a:ln>
                <a:solidFill>
                  <a:schemeClr val="accent2">
                    <a:lumMod val="40000"/>
                    <a:lumOff val="60000"/>
                  </a:schemeClr>
                </a:solidFill>
                <a:effectLst/>
              </a:rPr>
              <a:t> uno nuovo</a:t>
            </a:r>
          </a:p>
        </p:txBody>
      </p:sp>
    </p:spTree>
    <p:extLst>
      <p:ext uri="{BB962C8B-B14F-4D97-AF65-F5344CB8AC3E}">
        <p14:creationId xmlns:p14="http://schemas.microsoft.com/office/powerpoint/2010/main" val="51513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67C449-2A5D-8987-C492-65226502D230}"/>
              </a:ext>
            </a:extLst>
          </p:cNvPr>
          <p:cNvSpPr>
            <a:spLocks noGrp="1"/>
          </p:cNvSpPr>
          <p:nvPr>
            <p:ph idx="1"/>
          </p:nvPr>
        </p:nvSpPr>
        <p:spPr/>
        <p:txBody>
          <a:bodyPr>
            <a:normAutofit fontScale="92500" lnSpcReduction="20000"/>
          </a:bodyPr>
          <a:lstStyle/>
          <a:p>
            <a:r>
              <a:rPr lang="it-IT" dirty="0"/>
              <a:t>I wizard del portale sono il male...</a:t>
            </a:r>
          </a:p>
          <a:p>
            <a:pPr lvl="1"/>
            <a:r>
              <a:rPr lang="it-IT" dirty="0"/>
              <a:t>AZ CLI e Powershell</a:t>
            </a:r>
          </a:p>
          <a:p>
            <a:pPr lvl="1"/>
            <a:r>
              <a:rPr lang="it-IT" dirty="0"/>
              <a:t>E ricordatevi che oggi abbiamo i Polyglot Notebooks!</a:t>
            </a:r>
          </a:p>
          <a:p>
            <a:pPr lvl="1"/>
            <a:r>
              <a:rPr lang="it-IT" dirty="0"/>
              <a:t>Però ogni tanto serve eh?</a:t>
            </a:r>
          </a:p>
          <a:p>
            <a:r>
              <a:rPr lang="it-IT" dirty="0"/>
              <a:t>Resource Groups</a:t>
            </a:r>
          </a:p>
          <a:p>
            <a:pPr lvl="1"/>
            <a:r>
              <a:rPr lang="it-IT" dirty="0"/>
              <a:t>Ricordatevi che i resource group sono target di deployment, ma è bene pensarli a unità di deployment</a:t>
            </a:r>
          </a:p>
          <a:p>
            <a:pPr lvl="1"/>
            <a:r>
              <a:rPr lang="it-IT" dirty="0"/>
              <a:t>1 soluzione applicativa </a:t>
            </a:r>
            <a:r>
              <a:rPr lang="it-IT" dirty="0">
                <a:sym typeface="Wingdings" panose="05000000000000000000" pitchFamily="2" charset="2"/>
              </a:rPr>
              <a:t> n resource group x m ambienti (non è 1-1, ma quando mai!?!?!?)</a:t>
            </a:r>
          </a:p>
          <a:p>
            <a:r>
              <a:rPr lang="it-IT" dirty="0">
                <a:sym typeface="Wingdings" panose="05000000000000000000" pitchFamily="2" charset="2"/>
              </a:rPr>
              <a:t>Naming</a:t>
            </a:r>
          </a:p>
          <a:p>
            <a:pPr lvl="1"/>
            <a:r>
              <a:rPr lang="it-IT" dirty="0">
                <a:sym typeface="Wingdings" panose="05000000000000000000" pitchFamily="2" charset="2"/>
              </a:rPr>
              <a:t>Taaaaaaaaaaaaaaaante risorse, i nomi non si mettono a caso</a:t>
            </a:r>
            <a:endParaRPr lang="it-IT" dirty="0"/>
          </a:p>
          <a:p>
            <a:r>
              <a:rPr lang="it-IT" dirty="0"/>
              <a:t>Addressing</a:t>
            </a:r>
          </a:p>
          <a:p>
            <a:pPr lvl="1"/>
            <a:r>
              <a:rPr lang="it-IT" dirty="0"/>
              <a:t>Non si mettono gli indirizzi a caso</a:t>
            </a:r>
          </a:p>
          <a:p>
            <a:pPr lvl="1"/>
            <a:r>
              <a:rPr lang="it-IT" dirty="0"/>
              <a:t>Lavoriamo con Software Defined Network (però pensatele «alla vecia»)</a:t>
            </a:r>
          </a:p>
          <a:p>
            <a:pPr lvl="1"/>
            <a:r>
              <a:rPr lang="it-IT" dirty="0"/>
              <a:t>Attenzione, il planning deve essere globale senza overlap (un casino, specie in ambito OT)</a:t>
            </a:r>
          </a:p>
          <a:p>
            <a:r>
              <a:rPr lang="it-IT" dirty="0"/>
              <a:t>P.S. Per la cronaca, in questa demo le ho cannate quasi tutte eh?</a:t>
            </a:r>
          </a:p>
        </p:txBody>
      </p:sp>
      <p:sp>
        <p:nvSpPr>
          <p:cNvPr id="3" name="Title 2">
            <a:extLst>
              <a:ext uri="{FF2B5EF4-FFF2-40B4-BE49-F238E27FC236}">
                <a16:creationId xmlns:a16="http://schemas.microsoft.com/office/drawing/2014/main" id="{69EDC93B-9FCD-6F34-E9D0-3304BC70C89A}"/>
              </a:ext>
            </a:extLst>
          </p:cNvPr>
          <p:cNvSpPr>
            <a:spLocks noGrp="1"/>
          </p:cNvSpPr>
          <p:nvPr>
            <p:ph type="title"/>
          </p:nvPr>
        </p:nvSpPr>
        <p:spPr/>
        <p:txBody>
          <a:bodyPr>
            <a:normAutofit/>
          </a:bodyPr>
          <a:lstStyle/>
          <a:p>
            <a:r>
              <a:rPr lang="it-IT" dirty="0"/>
              <a:t>Punti di attenzione</a:t>
            </a:r>
          </a:p>
        </p:txBody>
      </p:sp>
    </p:spTree>
    <p:extLst>
      <p:ext uri="{BB962C8B-B14F-4D97-AF65-F5344CB8AC3E}">
        <p14:creationId xmlns:p14="http://schemas.microsoft.com/office/powerpoint/2010/main" val="27544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10">
            <a:extLst>
              <a:ext uri="{FF2B5EF4-FFF2-40B4-BE49-F238E27FC236}">
                <a16:creationId xmlns:a16="http://schemas.microsoft.com/office/drawing/2014/main" id="{D313A543-4B94-2E93-C229-7542866C3B84}"/>
              </a:ext>
            </a:extLst>
          </p:cNvPr>
          <p:cNvGraphicFramePr>
            <a:graphicFrameLocks noGrp="1"/>
          </p:cNvGraphicFramePr>
          <p:nvPr>
            <p:ph idx="1"/>
          </p:nvPr>
        </p:nvGraphicFramePr>
        <p:xfrm>
          <a:off x="519113" y="1117698"/>
          <a:ext cx="11299826" cy="5029004"/>
        </p:xfrm>
        <a:graphic>
          <a:graphicData uri="http://schemas.openxmlformats.org/drawingml/2006/table">
            <a:tbl>
              <a:tblPr>
                <a:tableStyleId>{5C22544A-7EE6-4342-B048-85BDC9FD1C3A}</a:tableStyleId>
              </a:tblPr>
              <a:tblGrid>
                <a:gridCol w="874497">
                  <a:extLst>
                    <a:ext uri="{9D8B030D-6E8A-4147-A177-3AD203B41FA5}">
                      <a16:colId xmlns:a16="http://schemas.microsoft.com/office/drawing/2014/main" val="3526086600"/>
                    </a:ext>
                  </a:extLst>
                </a:gridCol>
                <a:gridCol w="732137">
                  <a:extLst>
                    <a:ext uri="{9D8B030D-6E8A-4147-A177-3AD203B41FA5}">
                      <a16:colId xmlns:a16="http://schemas.microsoft.com/office/drawing/2014/main" val="3527581879"/>
                    </a:ext>
                  </a:extLst>
                </a:gridCol>
                <a:gridCol w="907545">
                  <a:extLst>
                    <a:ext uri="{9D8B030D-6E8A-4147-A177-3AD203B41FA5}">
                      <a16:colId xmlns:a16="http://schemas.microsoft.com/office/drawing/2014/main" val="1001189290"/>
                    </a:ext>
                  </a:extLst>
                </a:gridCol>
                <a:gridCol w="1494780">
                  <a:extLst>
                    <a:ext uri="{9D8B030D-6E8A-4147-A177-3AD203B41FA5}">
                      <a16:colId xmlns:a16="http://schemas.microsoft.com/office/drawing/2014/main" val="76020412"/>
                    </a:ext>
                  </a:extLst>
                </a:gridCol>
                <a:gridCol w="1494780">
                  <a:extLst>
                    <a:ext uri="{9D8B030D-6E8A-4147-A177-3AD203B41FA5}">
                      <a16:colId xmlns:a16="http://schemas.microsoft.com/office/drawing/2014/main" val="924414516"/>
                    </a:ext>
                  </a:extLst>
                </a:gridCol>
                <a:gridCol w="1403263">
                  <a:extLst>
                    <a:ext uri="{9D8B030D-6E8A-4147-A177-3AD203B41FA5}">
                      <a16:colId xmlns:a16="http://schemas.microsoft.com/office/drawing/2014/main" val="3837591932"/>
                    </a:ext>
                  </a:extLst>
                </a:gridCol>
                <a:gridCol w="1098206">
                  <a:extLst>
                    <a:ext uri="{9D8B030D-6E8A-4147-A177-3AD203B41FA5}">
                      <a16:colId xmlns:a16="http://schemas.microsoft.com/office/drawing/2014/main" val="3496865814"/>
                    </a:ext>
                  </a:extLst>
                </a:gridCol>
                <a:gridCol w="1098206">
                  <a:extLst>
                    <a:ext uri="{9D8B030D-6E8A-4147-A177-3AD203B41FA5}">
                      <a16:colId xmlns:a16="http://schemas.microsoft.com/office/drawing/2014/main" val="359116284"/>
                    </a:ext>
                  </a:extLst>
                </a:gridCol>
                <a:gridCol w="1098206">
                  <a:extLst>
                    <a:ext uri="{9D8B030D-6E8A-4147-A177-3AD203B41FA5}">
                      <a16:colId xmlns:a16="http://schemas.microsoft.com/office/drawing/2014/main" val="408786779"/>
                    </a:ext>
                  </a:extLst>
                </a:gridCol>
                <a:gridCol w="1098206">
                  <a:extLst>
                    <a:ext uri="{9D8B030D-6E8A-4147-A177-3AD203B41FA5}">
                      <a16:colId xmlns:a16="http://schemas.microsoft.com/office/drawing/2014/main" val="591804914"/>
                    </a:ext>
                  </a:extLst>
                </a:gridCol>
              </a:tblGrid>
              <a:tr h="339674">
                <a:tc>
                  <a:txBody>
                    <a:bodyPr/>
                    <a:lstStyle/>
                    <a:p>
                      <a:pPr algn="ctr" rtl="0" fontAlgn="b"/>
                      <a:r>
                        <a:rPr lang="it-IT" sz="900" u="none" strike="noStrike">
                          <a:effectLst/>
                        </a:rPr>
                        <a:t>Addressing</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Project</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Subnet Size</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Class</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Subnet</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Scope</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dev</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test</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prod</a:t>
                      </a:r>
                      <a:endParaRPr lang="it-IT" sz="900" b="0" i="0" u="none" strike="noStrike">
                        <a:solidFill>
                          <a:srgbClr val="3F3F3F"/>
                        </a:solidFill>
                        <a:effectLst/>
                        <a:latin typeface="Cascadia Code" panose="020B0609020000020004" pitchFamily="49" charset="0"/>
                      </a:endParaRPr>
                    </a:p>
                  </a:txBody>
                  <a:tcPr marL="8492" marR="8492" marT="8492" marB="0" anchor="b"/>
                </a:tc>
                <a:tc>
                  <a:txBody>
                    <a:bodyPr/>
                    <a:lstStyle/>
                    <a:p>
                      <a:pPr algn="ctr" rtl="0" fontAlgn="b"/>
                      <a:r>
                        <a:rPr lang="it-IT" sz="900" u="none" strike="noStrike">
                          <a:effectLst/>
                        </a:rPr>
                        <a:t>vnet</a:t>
                      </a:r>
                      <a:endParaRPr lang="it-IT" sz="900" b="0" i="0" u="none" strike="noStrike">
                        <a:solidFill>
                          <a:srgbClr val="3F3F3F"/>
                        </a:solidFill>
                        <a:effectLst/>
                        <a:latin typeface="Cascadia Code" panose="020B0609020000020004" pitchFamily="49" charset="0"/>
                      </a:endParaRPr>
                    </a:p>
                  </a:txBody>
                  <a:tcPr marL="8492" marR="8492" marT="8492" marB="0" anchor="b"/>
                </a:tc>
                <a:extLst>
                  <a:ext uri="{0D108BD9-81ED-4DB2-BD59-A6C34878D82A}">
                    <a16:rowId xmlns:a16="http://schemas.microsoft.com/office/drawing/2014/main" val="1984850115"/>
                  </a:ext>
                </a:extLst>
              </a:tr>
              <a:tr h="161345">
                <a:tc rowSpan="13">
                  <a:txBody>
                    <a:bodyPr/>
                    <a:lstStyle/>
                    <a:p>
                      <a:pPr algn="ctr" fontAlgn="ctr"/>
                      <a:r>
                        <a:rPr lang="it-IT" sz="900" u="none" strike="noStrike">
                          <a:effectLst/>
                        </a:rPr>
                        <a:t>10.10.0.0/19</a:t>
                      </a:r>
                      <a:endParaRPr lang="it-IT" sz="900" b="1" i="0" u="none" strike="noStrike">
                        <a:solidFill>
                          <a:srgbClr val="000000"/>
                        </a:solidFill>
                        <a:effectLst/>
                        <a:latin typeface="Cascadia Code" panose="020B0609020000020004" pitchFamily="49" charset="0"/>
                      </a:endParaRPr>
                    </a:p>
                  </a:txBody>
                  <a:tcPr marL="8492" marR="8492" marT="8492" marB="0" anchor="ctr"/>
                </a:tc>
                <a:tc rowSpan="13">
                  <a:txBody>
                    <a:bodyPr/>
                    <a:lstStyle/>
                    <a:p>
                      <a:pPr algn="ctr" fontAlgn="ctr"/>
                      <a:r>
                        <a:rPr lang="it-IT" sz="900" u="none" strike="noStrike">
                          <a:effectLst/>
                        </a:rPr>
                        <a:t>azhome</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10.10.0.0/21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10.10.8.0/21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10.10.16.0/21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10.10.24.0/21</a:t>
                      </a:r>
                      <a:endParaRPr lang="it-IT" sz="900" b="1"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013220273"/>
                  </a:ext>
                </a:extLst>
              </a:tr>
              <a:tr h="280231">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1024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prj-snet-aks-&lt;$env&gt;</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Azure Kubernetes Service</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10.10.0.0/22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10.10.8.0/22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10.10.16.0/22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10.10.24.0/22</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097938221"/>
                  </a:ext>
                </a:extLst>
              </a:tr>
              <a:tr h="161345">
                <a:tc vMerge="1">
                  <a:txBody>
                    <a:bodyPr/>
                    <a:lstStyle/>
                    <a:p>
                      <a:endParaRPr lang="it-IT"/>
                    </a:p>
                  </a:txBody>
                  <a:tcPr/>
                </a:tc>
                <a:tc vMerge="1">
                  <a:txBody>
                    <a:bodyPr/>
                    <a:lstStyle/>
                    <a:p>
                      <a:endParaRPr lang="it-IT"/>
                    </a:p>
                  </a:txBody>
                  <a:tcP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520229683"/>
                  </a:ext>
                </a:extLst>
              </a:tr>
              <a:tr h="280231">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256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prj-snet-services-&lt;$env&gt;</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Services</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10.10.4.0/24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10.10.20.0/24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54079327"/>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256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10.10.5.0/24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10.10.21.0/24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504187805"/>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128</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10.10.6.0/25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10.10.22.0/25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566618363"/>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128</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10.10.6.128/25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10.10.22.128/25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153835309"/>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64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10.10.7.0/26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10.10.23.0/26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255301584"/>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64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10.10.7.64/26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10.10.23.64/26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1297637039"/>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10.10.7.128/27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10.10.23.128/27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039281188"/>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prj-snet-dns-&lt;$env&gt;</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Private DNS</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10.10.7.160/27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10.10.23.160/27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1765022247"/>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AzureBastionSubnet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Azure Bastion</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10.10.7.192/27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10.10.23.192/27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71081727"/>
                  </a:ext>
                </a:extLst>
              </a:tr>
              <a:tr h="280231">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GatewaySubnet</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Subnet del VNet Gateway</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10.10.7.224/27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10.10.23.224/27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305183672"/>
                  </a:ext>
                </a:extLst>
              </a:tr>
              <a:tr h="161345">
                <a:tc rowSpan="13">
                  <a:txBody>
                    <a:bodyPr/>
                    <a:lstStyle/>
                    <a:p>
                      <a:pPr algn="ctr" fontAlgn="ctr"/>
                      <a:r>
                        <a:rPr lang="it-IT" sz="900" u="none" strike="noStrike">
                          <a:effectLst/>
                        </a:rPr>
                        <a:t>10.10.32.0/19</a:t>
                      </a:r>
                      <a:endParaRPr lang="it-IT" sz="900" b="1" i="0" u="none" strike="noStrike">
                        <a:solidFill>
                          <a:srgbClr val="000000"/>
                        </a:solidFill>
                        <a:effectLst/>
                        <a:latin typeface="Cascadia Code" panose="020B0609020000020004" pitchFamily="49" charset="0"/>
                      </a:endParaRPr>
                    </a:p>
                  </a:txBody>
                  <a:tcPr marL="8492" marR="8492" marT="8492" marB="0" anchor="ctr"/>
                </a:tc>
                <a:tc rowSpan="13">
                  <a:txBody>
                    <a:bodyPr/>
                    <a:lstStyle/>
                    <a:p>
                      <a:pPr algn="ctr" fontAlgn="ctr"/>
                      <a:r>
                        <a:rPr lang="it-IT" sz="900" u="none" strike="noStrike" dirty="0">
                          <a:effectLst/>
                        </a:rPr>
                        <a:t>NEXT PROJECT</a:t>
                      </a:r>
                      <a:endParaRPr lang="it-IT" sz="900" b="1" i="0" u="none" strike="noStrike" dirty="0">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10.10.32.0/21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10.10.40.0/21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10.10.48.0/21</a:t>
                      </a:r>
                      <a:endParaRPr lang="it-IT" sz="900" b="1"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10.10.56.0/21</a:t>
                      </a:r>
                      <a:endParaRPr lang="it-IT" sz="900" b="1"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144865532"/>
                  </a:ext>
                </a:extLst>
              </a:tr>
              <a:tr h="280231">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512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23</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dirty="0">
                          <a:effectLst/>
                        </a:rPr>
                        <a:t>prj-snet-aks-&lt;$env&gt;</a:t>
                      </a:r>
                      <a:endParaRPr lang="it-IT" sz="900" b="0" i="0" u="none" strike="noStrike" dirty="0">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Azure Kubernetes Service</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10.10.32.0/22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10.10.40.0./22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10.10.48.0/22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10.10.56,0/22</a:t>
                      </a:r>
                      <a:endParaRPr lang="it-IT" sz="900" b="1"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44442444"/>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512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23</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99632433"/>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256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624873872"/>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256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146409808"/>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128</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772219901"/>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128</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25</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350025067"/>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64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1793277314"/>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64</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26</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720384128"/>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7131771"/>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2886516325"/>
                  </a:ext>
                </a:extLst>
              </a:tr>
              <a:tr h="161345">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1551291623"/>
                  </a:ext>
                </a:extLst>
              </a:tr>
              <a:tr h="169837">
                <a:tc vMerge="1">
                  <a:txBody>
                    <a:bodyPr/>
                    <a:lstStyle/>
                    <a:p>
                      <a:endParaRPr lang="it-IT"/>
                    </a:p>
                  </a:txBody>
                  <a:tcPr/>
                </a:tc>
                <a:tc vMerge="1">
                  <a:txBody>
                    <a:bodyPr/>
                    <a:lstStyle/>
                    <a:p>
                      <a:endParaRPr lang="it-IT"/>
                    </a:p>
                  </a:txBody>
                  <a:tcPr/>
                </a:tc>
                <a:tc>
                  <a:txBody>
                    <a:bodyPr/>
                    <a:lstStyle/>
                    <a:p>
                      <a:pPr algn="r" fontAlgn="ctr"/>
                      <a:r>
                        <a:rPr lang="it-IT" sz="900" u="none" strike="noStrike">
                          <a:effectLst/>
                        </a:rPr>
                        <a:t>32</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27</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l"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a:effectLst/>
                        </a:rPr>
                        <a:t> </a:t>
                      </a:r>
                      <a:endParaRPr lang="it-IT" sz="900" b="0" i="0" u="none" strike="noStrike">
                        <a:solidFill>
                          <a:srgbClr val="000000"/>
                        </a:solidFill>
                        <a:effectLst/>
                        <a:latin typeface="Cascadia Code" panose="020B0609020000020004" pitchFamily="49" charset="0"/>
                      </a:endParaRPr>
                    </a:p>
                  </a:txBody>
                  <a:tcPr marL="8492" marR="8492" marT="8492" marB="0" anchor="ctr"/>
                </a:tc>
                <a:tc>
                  <a:txBody>
                    <a:bodyPr/>
                    <a:lstStyle/>
                    <a:p>
                      <a:pPr algn="ctr" fontAlgn="ctr"/>
                      <a:r>
                        <a:rPr lang="it-IT" sz="900" u="none" strike="noStrike" dirty="0">
                          <a:effectLst/>
                        </a:rPr>
                        <a:t> </a:t>
                      </a:r>
                      <a:endParaRPr lang="it-IT" sz="900" b="0" i="0" u="none" strike="noStrike" dirty="0">
                        <a:solidFill>
                          <a:srgbClr val="000000"/>
                        </a:solidFill>
                        <a:effectLst/>
                        <a:latin typeface="Cascadia Code" panose="020B0609020000020004" pitchFamily="49" charset="0"/>
                      </a:endParaRPr>
                    </a:p>
                  </a:txBody>
                  <a:tcPr marL="8492" marR="8492" marT="8492" marB="0" anchor="ctr"/>
                </a:tc>
                <a:extLst>
                  <a:ext uri="{0D108BD9-81ED-4DB2-BD59-A6C34878D82A}">
                    <a16:rowId xmlns:a16="http://schemas.microsoft.com/office/drawing/2014/main" val="423733544"/>
                  </a:ext>
                </a:extLst>
              </a:tr>
            </a:tbl>
          </a:graphicData>
        </a:graphic>
      </p:graphicFrame>
      <p:sp>
        <p:nvSpPr>
          <p:cNvPr id="2" name="Title 1">
            <a:extLst>
              <a:ext uri="{FF2B5EF4-FFF2-40B4-BE49-F238E27FC236}">
                <a16:creationId xmlns:a16="http://schemas.microsoft.com/office/drawing/2014/main" id="{C63C5145-05B9-B8D3-8706-D05B25479AD4}"/>
              </a:ext>
            </a:extLst>
          </p:cNvPr>
          <p:cNvSpPr>
            <a:spLocks noGrp="1"/>
          </p:cNvSpPr>
          <p:nvPr>
            <p:ph type="title"/>
          </p:nvPr>
        </p:nvSpPr>
        <p:spPr/>
        <p:txBody>
          <a:bodyPr>
            <a:normAutofit/>
          </a:bodyPr>
          <a:lstStyle/>
          <a:p>
            <a:r>
              <a:rPr lang="it-IT" dirty="0"/>
              <a:t>Addressing</a:t>
            </a:r>
          </a:p>
        </p:txBody>
      </p:sp>
      <p:graphicFrame>
        <p:nvGraphicFramePr>
          <p:cNvPr id="5" name="Table 4">
            <a:extLst>
              <a:ext uri="{FF2B5EF4-FFF2-40B4-BE49-F238E27FC236}">
                <a16:creationId xmlns:a16="http://schemas.microsoft.com/office/drawing/2014/main" id="{F687253F-26CB-9075-B286-CA43B321F501}"/>
              </a:ext>
            </a:extLst>
          </p:cNvPr>
          <p:cNvGraphicFramePr>
            <a:graphicFrameLocks noGrp="1"/>
          </p:cNvGraphicFramePr>
          <p:nvPr>
            <p:extLst>
              <p:ext uri="{D42A27DB-BD31-4B8C-83A1-F6EECF244321}">
                <p14:modId xmlns:p14="http://schemas.microsoft.com/office/powerpoint/2010/main" val="3717424349"/>
              </p:ext>
            </p:extLst>
          </p:nvPr>
        </p:nvGraphicFramePr>
        <p:xfrm>
          <a:off x="8263706" y="4614030"/>
          <a:ext cx="3848100" cy="2059305"/>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692028212"/>
                    </a:ext>
                  </a:extLst>
                </a:gridCol>
                <a:gridCol w="1066800">
                  <a:extLst>
                    <a:ext uri="{9D8B030D-6E8A-4147-A177-3AD203B41FA5}">
                      <a16:colId xmlns:a16="http://schemas.microsoft.com/office/drawing/2014/main" val="2422221203"/>
                    </a:ext>
                  </a:extLst>
                </a:gridCol>
                <a:gridCol w="965200">
                  <a:extLst>
                    <a:ext uri="{9D8B030D-6E8A-4147-A177-3AD203B41FA5}">
                      <a16:colId xmlns:a16="http://schemas.microsoft.com/office/drawing/2014/main" val="3963421344"/>
                    </a:ext>
                  </a:extLst>
                </a:gridCol>
                <a:gridCol w="1041400">
                  <a:extLst>
                    <a:ext uri="{9D8B030D-6E8A-4147-A177-3AD203B41FA5}">
                      <a16:colId xmlns:a16="http://schemas.microsoft.com/office/drawing/2014/main" val="1132795666"/>
                    </a:ext>
                  </a:extLst>
                </a:gridCol>
              </a:tblGrid>
              <a:tr h="190500">
                <a:tc>
                  <a:txBody>
                    <a:bodyPr/>
                    <a:lstStyle/>
                    <a:p>
                      <a:pPr algn="ctr" fontAlgn="b"/>
                      <a:r>
                        <a:rPr lang="it-IT" sz="1100" u="none" strike="noStrike" dirty="0">
                          <a:effectLst/>
                        </a:rPr>
                        <a:t>Class</a:t>
                      </a:r>
                      <a:endParaRPr lang="it-IT" sz="1100" b="1"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Numero Progetti</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Progetto</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Ambiente</a:t>
                      </a:r>
                      <a:endParaRPr lang="it-IT" sz="1100" b="1"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6977322"/>
                  </a:ext>
                </a:extLst>
              </a:tr>
              <a:tr h="190500">
                <a:tc>
                  <a:txBody>
                    <a:bodyPr/>
                    <a:lstStyle/>
                    <a:p>
                      <a:pPr algn="ctr" fontAlgn="b"/>
                      <a:r>
                        <a:rPr lang="it-IT" sz="1100" u="none" strike="noStrike">
                          <a:effectLst/>
                        </a:rPr>
                        <a:t>16</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65536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4823487"/>
                  </a:ext>
                </a:extLst>
              </a:tr>
              <a:tr h="190500">
                <a:tc>
                  <a:txBody>
                    <a:bodyPr/>
                    <a:lstStyle/>
                    <a:p>
                      <a:pPr algn="ctr" fontAlgn="b"/>
                      <a:r>
                        <a:rPr lang="it-IT" sz="1100" u="none" strike="noStrike" dirty="0">
                          <a:effectLst/>
                        </a:rPr>
                        <a:t>17</a:t>
                      </a:r>
                      <a:endParaRPr lang="it-IT" sz="11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32768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6067806"/>
                  </a:ext>
                </a:extLst>
              </a:tr>
              <a:tr h="190500">
                <a:tc>
                  <a:txBody>
                    <a:bodyPr/>
                    <a:lstStyle/>
                    <a:p>
                      <a:pPr algn="ctr" fontAlgn="b"/>
                      <a:r>
                        <a:rPr lang="it-IT" sz="1100" u="none" strike="noStrike">
                          <a:effectLst/>
                        </a:rPr>
                        <a:t>18</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2769944"/>
                  </a:ext>
                </a:extLst>
              </a:tr>
              <a:tr h="190500">
                <a:tc>
                  <a:txBody>
                    <a:bodyPr/>
                    <a:lstStyle/>
                    <a:p>
                      <a:pPr algn="ctr" fontAlgn="b"/>
                      <a:r>
                        <a:rPr lang="it-IT" sz="1100" u="none" strike="noStrike">
                          <a:effectLst/>
                        </a:rPr>
                        <a:t>19</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63178604"/>
                  </a:ext>
                </a:extLst>
              </a:tr>
              <a:tr h="190500">
                <a:tc>
                  <a:txBody>
                    <a:bodyPr/>
                    <a:lstStyle/>
                    <a:p>
                      <a:pPr algn="ctr" fontAlgn="b"/>
                      <a:r>
                        <a:rPr lang="it-IT" sz="1100" u="none" strike="noStrike">
                          <a:effectLst/>
                        </a:rPr>
                        <a:t>20</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16</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3834494"/>
                  </a:ext>
                </a:extLst>
              </a:tr>
              <a:tr h="190500">
                <a:tc>
                  <a:txBody>
                    <a:bodyPr/>
                    <a:lstStyle/>
                    <a:p>
                      <a:pPr algn="ctr" fontAlgn="b"/>
                      <a:r>
                        <a:rPr lang="it-IT" sz="1100" u="none" strike="noStrike">
                          <a:effectLst/>
                        </a:rPr>
                        <a:t>21</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32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512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008026"/>
                  </a:ext>
                </a:extLst>
              </a:tr>
              <a:tr h="190500">
                <a:tc>
                  <a:txBody>
                    <a:bodyPr/>
                    <a:lstStyle/>
                    <a:p>
                      <a:pPr algn="ctr" fontAlgn="b"/>
                      <a:r>
                        <a:rPr lang="it-IT" sz="1100" u="none" strike="noStrike">
                          <a:effectLst/>
                        </a:rPr>
                        <a:t>22</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64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256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07960981"/>
                  </a:ext>
                </a:extLst>
              </a:tr>
              <a:tr h="190500">
                <a:tc>
                  <a:txBody>
                    <a:bodyPr/>
                    <a:lstStyle/>
                    <a:p>
                      <a:pPr algn="ctr" fontAlgn="b"/>
                      <a:r>
                        <a:rPr lang="it-IT" sz="1100" u="none" strike="noStrike">
                          <a:effectLst/>
                        </a:rPr>
                        <a:t>23</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512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78172399"/>
                  </a:ext>
                </a:extLst>
              </a:tr>
              <a:tr h="190500">
                <a:tc>
                  <a:txBody>
                    <a:bodyPr/>
                    <a:lstStyle/>
                    <a:p>
                      <a:pPr algn="ctr" fontAlgn="b"/>
                      <a:r>
                        <a:rPr lang="it-IT" sz="1100" u="none" strike="noStrike">
                          <a:effectLst/>
                        </a:rPr>
                        <a:t>24</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64</a:t>
                      </a:r>
                      <a:endParaRPr lang="it-IT" sz="1100" b="0" i="0" u="none" strike="noStrike" dirty="0">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936378"/>
                  </a:ext>
                </a:extLst>
              </a:tr>
            </a:tbl>
          </a:graphicData>
        </a:graphic>
      </p:graphicFrame>
      <p:sp>
        <p:nvSpPr>
          <p:cNvPr id="6" name="Rectangle 5">
            <a:extLst>
              <a:ext uri="{FF2B5EF4-FFF2-40B4-BE49-F238E27FC236}">
                <a16:creationId xmlns:a16="http://schemas.microsoft.com/office/drawing/2014/main" id="{1A51B7A1-8DEA-3BE1-47C2-29E018E71856}"/>
              </a:ext>
            </a:extLst>
          </p:cNvPr>
          <p:cNvSpPr/>
          <p:nvPr/>
        </p:nvSpPr>
        <p:spPr>
          <a:xfrm>
            <a:off x="163324" y="6286439"/>
            <a:ext cx="11550743" cy="400110"/>
          </a:xfrm>
          <a:prstGeom prst="rect">
            <a:avLst/>
          </a:prstGeom>
          <a:noFill/>
        </p:spPr>
        <p:txBody>
          <a:bodyPr wrap="square" lIns="91440" tIns="45720" rIns="91440" bIns="45720">
            <a:spAutoFit/>
          </a:bodyPr>
          <a:lstStyle/>
          <a:p>
            <a:r>
              <a:rPr lang="en-US" sz="2000" b="1" cap="none" spc="0" dirty="0" err="1">
                <a:ln w="22225">
                  <a:solidFill>
                    <a:schemeClr val="accent2"/>
                  </a:solidFill>
                  <a:prstDash val="solid"/>
                </a:ln>
                <a:solidFill>
                  <a:schemeClr val="accent2">
                    <a:lumMod val="40000"/>
                    <a:lumOff val="60000"/>
                  </a:schemeClr>
                </a:solidFill>
                <a:effectLst/>
              </a:rPr>
              <a:t>Attenzione</a:t>
            </a:r>
            <a:r>
              <a:rPr lang="en-US" sz="2000" b="1" cap="none" spc="0" dirty="0">
                <a:ln w="22225">
                  <a:solidFill>
                    <a:schemeClr val="accent2"/>
                  </a:solidFill>
                  <a:prstDash val="solid"/>
                </a:ln>
                <a:solidFill>
                  <a:schemeClr val="accent2">
                    <a:lumMod val="40000"/>
                    <a:lumOff val="60000"/>
                  </a:schemeClr>
                </a:solidFill>
                <a:effectLst/>
              </a:rPr>
              <a:t> </a:t>
            </a:r>
            <a:r>
              <a:rPr lang="en-US" sz="2000" b="1" cap="none" spc="0" dirty="0" err="1">
                <a:ln w="22225">
                  <a:solidFill>
                    <a:schemeClr val="accent2"/>
                  </a:solidFill>
                  <a:prstDash val="solid"/>
                </a:ln>
                <a:solidFill>
                  <a:schemeClr val="accent2">
                    <a:lumMod val="40000"/>
                    <a:lumOff val="60000"/>
                  </a:schemeClr>
                </a:solidFill>
                <a:effectLst/>
              </a:rPr>
              <a:t>che</a:t>
            </a:r>
            <a:r>
              <a:rPr lang="en-US" sz="2000" b="1" cap="none" spc="0" dirty="0">
                <a:ln w="22225">
                  <a:solidFill>
                    <a:schemeClr val="accent2"/>
                  </a:solidFill>
                  <a:prstDash val="solid"/>
                </a:ln>
                <a:solidFill>
                  <a:schemeClr val="accent2">
                    <a:lumMod val="40000"/>
                    <a:lumOff val="60000"/>
                  </a:schemeClr>
                </a:solidFill>
                <a:effectLst/>
              </a:rPr>
              <a:t> K8s/AKS </a:t>
            </a:r>
            <a:r>
              <a:rPr lang="en-US" sz="2000" b="1" cap="none" spc="0" dirty="0" err="1">
                <a:ln w="22225">
                  <a:solidFill>
                    <a:schemeClr val="accent2"/>
                  </a:solidFill>
                  <a:prstDash val="solid"/>
                </a:ln>
                <a:solidFill>
                  <a:schemeClr val="accent2">
                    <a:lumMod val="40000"/>
                    <a:lumOff val="60000"/>
                  </a:schemeClr>
                </a:solidFill>
                <a:effectLst/>
              </a:rPr>
              <a:t>consumano</a:t>
            </a:r>
            <a:r>
              <a:rPr lang="en-US" sz="2000" b="1" cap="none" spc="0" dirty="0">
                <a:ln w="22225">
                  <a:solidFill>
                    <a:schemeClr val="accent2"/>
                  </a:solidFill>
                  <a:prstDash val="solid"/>
                </a:ln>
                <a:solidFill>
                  <a:schemeClr val="accent2">
                    <a:lumMod val="40000"/>
                    <a:lumOff val="60000"/>
                  </a:schemeClr>
                </a:solidFill>
                <a:effectLst/>
              </a:rPr>
              <a:t> IP! Non </a:t>
            </a:r>
            <a:r>
              <a:rPr lang="en-US" sz="2000" b="1" cap="none" spc="0" dirty="0" err="1">
                <a:ln w="22225">
                  <a:solidFill>
                    <a:schemeClr val="accent2"/>
                  </a:solidFill>
                  <a:prstDash val="solid"/>
                </a:ln>
                <a:solidFill>
                  <a:schemeClr val="accent2">
                    <a:lumMod val="40000"/>
                    <a:lumOff val="60000"/>
                  </a:schemeClr>
                </a:solidFill>
                <a:effectLst/>
              </a:rPr>
              <a:t>gli</a:t>
            </a:r>
            <a:r>
              <a:rPr lang="en-US" sz="2000" b="1" cap="none" spc="0" dirty="0">
                <a:ln w="22225">
                  <a:solidFill>
                    <a:schemeClr val="accent2"/>
                  </a:solidFill>
                  <a:prstDash val="solid"/>
                </a:ln>
                <a:solidFill>
                  <a:schemeClr val="accent2">
                    <a:lumMod val="40000"/>
                    <a:lumOff val="60000"/>
                  </a:schemeClr>
                </a:solidFill>
                <a:effectLst/>
              </a:rPr>
              <a:t> basta </a:t>
            </a:r>
            <a:r>
              <a:rPr lang="en-US" sz="2000" b="1" cap="none" spc="0" dirty="0" err="1">
                <a:ln w="22225">
                  <a:solidFill>
                    <a:schemeClr val="accent2"/>
                  </a:solidFill>
                  <a:prstDash val="solid"/>
                </a:ln>
                <a:solidFill>
                  <a:schemeClr val="accent2">
                    <a:lumMod val="40000"/>
                    <a:lumOff val="60000"/>
                  </a:schemeClr>
                </a:solidFill>
                <a:effectLst/>
              </a:rPr>
              <a:t>una</a:t>
            </a:r>
            <a:r>
              <a:rPr lang="en-US" sz="2000" b="1" cap="none" spc="0" dirty="0">
                <a:ln w="22225">
                  <a:solidFill>
                    <a:schemeClr val="accent2"/>
                  </a:solidFill>
                  <a:prstDash val="solid"/>
                </a:ln>
                <a:solidFill>
                  <a:schemeClr val="accent2">
                    <a:lumMod val="40000"/>
                    <a:lumOff val="60000"/>
                  </a:schemeClr>
                </a:solidFill>
                <a:effectLst/>
              </a:rPr>
              <a:t> /24!</a:t>
            </a:r>
          </a:p>
        </p:txBody>
      </p:sp>
    </p:spTree>
    <p:extLst>
      <p:ext uri="{BB962C8B-B14F-4D97-AF65-F5344CB8AC3E}">
        <p14:creationId xmlns:p14="http://schemas.microsoft.com/office/powerpoint/2010/main" val="18156119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407E-E232-5A2C-109C-984E938453D1}"/>
              </a:ext>
            </a:extLst>
          </p:cNvPr>
          <p:cNvSpPr>
            <a:spLocks noGrp="1"/>
          </p:cNvSpPr>
          <p:nvPr>
            <p:ph type="title"/>
          </p:nvPr>
        </p:nvSpPr>
        <p:spPr/>
        <p:txBody>
          <a:bodyPr>
            <a:normAutofit/>
          </a:bodyPr>
          <a:lstStyle/>
          <a:p>
            <a:r>
              <a:rPr lang="it-IT" dirty="0"/>
              <a:t>Architettura della soluzione</a:t>
            </a:r>
          </a:p>
        </p:txBody>
      </p:sp>
      <p:pic>
        <p:nvPicPr>
          <p:cNvPr id="4" name="Picture 3">
            <a:extLst>
              <a:ext uri="{FF2B5EF4-FFF2-40B4-BE49-F238E27FC236}">
                <a16:creationId xmlns:a16="http://schemas.microsoft.com/office/drawing/2014/main" id="{5590F95C-5086-71C4-43F7-DFB3734438E7}"/>
              </a:ext>
            </a:extLst>
          </p:cNvPr>
          <p:cNvPicPr>
            <a:picLocks noChangeAspect="1"/>
          </p:cNvPicPr>
          <p:nvPr/>
        </p:nvPicPr>
        <p:blipFill>
          <a:blip r:embed="rId2"/>
          <a:stretch>
            <a:fillRect/>
          </a:stretch>
        </p:blipFill>
        <p:spPr>
          <a:xfrm>
            <a:off x="2346848" y="1090037"/>
            <a:ext cx="7643812" cy="5596512"/>
          </a:xfrm>
          <a:prstGeom prst="rect">
            <a:avLst/>
          </a:prstGeom>
        </p:spPr>
      </p:pic>
    </p:spTree>
    <p:extLst>
      <p:ext uri="{BB962C8B-B14F-4D97-AF65-F5344CB8AC3E}">
        <p14:creationId xmlns:p14="http://schemas.microsoft.com/office/powerpoint/2010/main" val="2237931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35E76-59B1-4005-D052-6E511171DF81}"/>
              </a:ext>
            </a:extLst>
          </p:cNvPr>
          <p:cNvSpPr>
            <a:spLocks noGrp="1"/>
          </p:cNvSpPr>
          <p:nvPr>
            <p:ph idx="1"/>
          </p:nvPr>
        </p:nvSpPr>
        <p:spPr/>
        <p:txBody>
          <a:bodyPr/>
          <a:lstStyle/>
          <a:p>
            <a:r>
              <a:rPr lang="it-IT" dirty="0"/>
              <a:t>Site-2-Site (connessione fissa tra due apparati di rete stabile)</a:t>
            </a:r>
          </a:p>
          <a:p>
            <a:pPr lvl="1"/>
            <a:r>
              <a:rPr lang="it-IT" dirty="0"/>
              <a:t>Differente da una Point-2-Site (dove la connessione avviene on-demand da un PC di un utente)</a:t>
            </a:r>
          </a:p>
          <a:p>
            <a:r>
              <a:rPr lang="it-IT" dirty="0"/>
              <a:t>Ci vuole un router a casa che ha la funzionalità</a:t>
            </a:r>
          </a:p>
          <a:p>
            <a:pPr lvl="1"/>
            <a:r>
              <a:rPr lang="it-IT" dirty="0"/>
              <a:t>Se ce la fa un router di fascia bassa, con tutti i limiti, e vecchio di qualche anno, allora posso dire «oramai tutti»</a:t>
            </a:r>
          </a:p>
          <a:p>
            <a:endParaRPr lang="it-IT" dirty="0"/>
          </a:p>
        </p:txBody>
      </p:sp>
      <p:sp>
        <p:nvSpPr>
          <p:cNvPr id="2" name="Title 1">
            <a:extLst>
              <a:ext uri="{FF2B5EF4-FFF2-40B4-BE49-F238E27FC236}">
                <a16:creationId xmlns:a16="http://schemas.microsoft.com/office/drawing/2014/main" id="{484BA70C-3579-B63A-64C0-35E92BE4B496}"/>
              </a:ext>
            </a:extLst>
          </p:cNvPr>
          <p:cNvSpPr>
            <a:spLocks noGrp="1"/>
          </p:cNvSpPr>
          <p:nvPr>
            <p:ph type="title"/>
          </p:nvPr>
        </p:nvSpPr>
        <p:spPr/>
        <p:txBody>
          <a:bodyPr>
            <a:normAutofit/>
          </a:bodyPr>
          <a:lstStyle/>
          <a:p>
            <a:r>
              <a:rPr lang="it-IT" dirty="0"/>
              <a:t>VPN</a:t>
            </a:r>
          </a:p>
        </p:txBody>
      </p:sp>
    </p:spTree>
    <p:extLst>
      <p:ext uri="{BB962C8B-B14F-4D97-AF65-F5344CB8AC3E}">
        <p14:creationId xmlns:p14="http://schemas.microsoft.com/office/powerpoint/2010/main" val="195750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DAF113-4946-50C2-FDBE-A2CF3DA088A2}"/>
              </a:ext>
            </a:extLst>
          </p:cNvPr>
          <p:cNvSpPr>
            <a:spLocks noGrp="1"/>
          </p:cNvSpPr>
          <p:nvPr>
            <p:ph idx="1"/>
          </p:nvPr>
        </p:nvSpPr>
        <p:spPr/>
        <p:txBody>
          <a:bodyPr>
            <a:normAutofit fontScale="85000" lnSpcReduction="20000"/>
          </a:bodyPr>
          <a:lstStyle/>
          <a:p>
            <a:r>
              <a:rPr lang="it-IT" dirty="0"/>
              <a:t>Virtual Network</a:t>
            </a:r>
          </a:p>
          <a:p>
            <a:pPr lvl="1"/>
            <a:r>
              <a:rPr lang="it-IT" dirty="0"/>
              <a:t>Entità di livello 4 (TCP/UDP - allo stesso livello di un NLB usato in AKS)</a:t>
            </a:r>
          </a:p>
          <a:p>
            <a:pPr lvl="1"/>
            <a:r>
              <a:rPr lang="it-IT" dirty="0"/>
              <a:t>Solo a livello 7 (Application Gateway, Traffic Manager) non serve una VNET (implicita)</a:t>
            </a:r>
          </a:p>
          <a:p>
            <a:r>
              <a:rPr lang="it-IT" dirty="0"/>
              <a:t>Virtual Network Gateway</a:t>
            </a:r>
          </a:p>
          <a:p>
            <a:pPr lvl="1"/>
            <a:r>
              <a:rPr lang="it-IT" dirty="0"/>
              <a:t>È il gateway che gestisce le comunicazioni VPN</a:t>
            </a:r>
          </a:p>
          <a:p>
            <a:pPr lvl="1"/>
            <a:r>
              <a:rPr lang="it-IT" dirty="0"/>
              <a:t>Ha bisogno di una Subnet dedicata (un VPN GW per VNET)</a:t>
            </a:r>
          </a:p>
          <a:p>
            <a:r>
              <a:rPr lang="it-IT" dirty="0"/>
              <a:t>Public IP</a:t>
            </a:r>
          </a:p>
          <a:p>
            <a:pPr lvl="1"/>
            <a:r>
              <a:rPr lang="it-IT" dirty="0"/>
              <a:t>È il punto di accesso pubblico per i peer remoti</a:t>
            </a:r>
          </a:p>
          <a:p>
            <a:r>
              <a:rPr lang="it-IT" dirty="0"/>
              <a:t>Local Network Gateway</a:t>
            </a:r>
          </a:p>
          <a:p>
            <a:pPr lvl="1"/>
            <a:r>
              <a:rPr lang="it-IT" dirty="0"/>
              <a:t>È la rappresentazione del peer remoto, con il suo endpoint (attenti all’ip dinamico) e lo addressing remoto</a:t>
            </a:r>
          </a:p>
          <a:p>
            <a:r>
              <a:rPr lang="it-IT" dirty="0"/>
              <a:t>Connection</a:t>
            </a:r>
          </a:p>
          <a:p>
            <a:pPr lvl="1"/>
            <a:r>
              <a:rPr lang="it-IT" dirty="0"/>
              <a:t>È l’associazione di un LNG in un VNG</a:t>
            </a:r>
          </a:p>
          <a:p>
            <a:r>
              <a:rPr lang="it-IT" dirty="0"/>
              <a:t>Armatevi di</a:t>
            </a:r>
          </a:p>
          <a:p>
            <a:pPr lvl="1"/>
            <a:r>
              <a:rPr lang="it-IT" dirty="0"/>
              <a:t>Tempo (1- decine di minuti per il deployment)</a:t>
            </a:r>
          </a:p>
          <a:p>
            <a:pPr lvl="1"/>
            <a:r>
              <a:rPr lang="it-IT" dirty="0"/>
              <a:t>Tempo (2- le bestemmie che tirerete perchè non funziona)</a:t>
            </a:r>
          </a:p>
          <a:p>
            <a:pPr lvl="1"/>
            <a:r>
              <a:rPr lang="it-IT" dirty="0"/>
              <a:t>Soldi (costa)</a:t>
            </a:r>
          </a:p>
          <a:p>
            <a:endParaRPr lang="it-IT" dirty="0"/>
          </a:p>
        </p:txBody>
      </p:sp>
      <p:sp>
        <p:nvSpPr>
          <p:cNvPr id="2" name="Title 1">
            <a:extLst>
              <a:ext uri="{FF2B5EF4-FFF2-40B4-BE49-F238E27FC236}">
                <a16:creationId xmlns:a16="http://schemas.microsoft.com/office/drawing/2014/main" id="{1451E104-DB1B-3600-7F74-107AEE46E1D3}"/>
              </a:ext>
            </a:extLst>
          </p:cNvPr>
          <p:cNvSpPr>
            <a:spLocks noGrp="1"/>
          </p:cNvSpPr>
          <p:nvPr>
            <p:ph type="title"/>
          </p:nvPr>
        </p:nvSpPr>
        <p:spPr/>
        <p:txBody>
          <a:bodyPr>
            <a:normAutofit/>
          </a:bodyPr>
          <a:lstStyle/>
          <a:p>
            <a:r>
              <a:rPr lang="it-IT" dirty="0"/>
              <a:t>Le parti di una VPN in Azure</a:t>
            </a:r>
          </a:p>
        </p:txBody>
      </p:sp>
    </p:spTree>
    <p:extLst>
      <p:ext uri="{BB962C8B-B14F-4D97-AF65-F5344CB8AC3E}">
        <p14:creationId xmlns:p14="http://schemas.microsoft.com/office/powerpoint/2010/main" val="30576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45F47-35BA-1D94-39DD-FC8E6130C87F}"/>
              </a:ext>
            </a:extLst>
          </p:cNvPr>
          <p:cNvSpPr>
            <a:spLocks noGrp="1"/>
          </p:cNvSpPr>
          <p:nvPr>
            <p:ph idx="1"/>
          </p:nvPr>
        </p:nvSpPr>
        <p:spPr/>
        <p:txBody>
          <a:bodyPr>
            <a:normAutofit/>
          </a:bodyPr>
          <a:lstStyle/>
          <a:p>
            <a:r>
              <a:rPr lang="it-IT" dirty="0"/>
              <a:t>Key Exchange Method</a:t>
            </a:r>
          </a:p>
          <a:p>
            <a:pPr lvl="1"/>
            <a:r>
              <a:rPr lang="it-IT" dirty="0"/>
              <a:t>IKEv1/IKEv2</a:t>
            </a:r>
            <a:r>
              <a:rPr lang="it-IT" dirty="0">
                <a:sym typeface="Wingdings" panose="05000000000000000000" pitchFamily="2" charset="2"/>
              </a:rPr>
              <a:t>Il tier basic di Azure VPN supporta solo IKEv2 e TPLinksolo IKEv1Tier Standard!</a:t>
            </a:r>
            <a:endParaRPr lang="it-IT" dirty="0"/>
          </a:p>
          <a:p>
            <a:pPr lvl="1"/>
            <a:r>
              <a:rPr lang="it-IT" dirty="0"/>
              <a:t>DHGroup&lt;x&gt;</a:t>
            </a:r>
          </a:p>
          <a:p>
            <a:r>
              <a:rPr lang="it-IT" dirty="0"/>
              <a:t>Encryption</a:t>
            </a:r>
          </a:p>
          <a:p>
            <a:pPr lvl="1"/>
            <a:r>
              <a:rPr lang="it-IT" dirty="0"/>
              <a:t>DES</a:t>
            </a:r>
          </a:p>
          <a:p>
            <a:pPr lvl="1"/>
            <a:r>
              <a:rPr lang="it-IT" dirty="0"/>
              <a:t>3DES</a:t>
            </a:r>
          </a:p>
          <a:p>
            <a:pPr lvl="1"/>
            <a:r>
              <a:rPr lang="it-IT" dirty="0"/>
              <a:t>AES-128/192/256</a:t>
            </a:r>
          </a:p>
          <a:p>
            <a:r>
              <a:rPr lang="it-IT" dirty="0"/>
              <a:t>Integrity</a:t>
            </a:r>
          </a:p>
          <a:p>
            <a:pPr lvl="1"/>
            <a:r>
              <a:rPr lang="it-IT" dirty="0"/>
              <a:t>SHA1/256</a:t>
            </a:r>
          </a:p>
          <a:p>
            <a:pPr lvl="1"/>
            <a:r>
              <a:rPr lang="it-IT" dirty="0"/>
              <a:t>MD5</a:t>
            </a:r>
          </a:p>
        </p:txBody>
      </p:sp>
      <p:sp>
        <p:nvSpPr>
          <p:cNvPr id="2" name="Title 1">
            <a:extLst>
              <a:ext uri="{FF2B5EF4-FFF2-40B4-BE49-F238E27FC236}">
                <a16:creationId xmlns:a16="http://schemas.microsoft.com/office/drawing/2014/main" id="{A192E218-EFC5-0E2C-D895-B8D67FCA6691}"/>
              </a:ext>
            </a:extLst>
          </p:cNvPr>
          <p:cNvSpPr>
            <a:spLocks noGrp="1"/>
          </p:cNvSpPr>
          <p:nvPr>
            <p:ph type="title"/>
          </p:nvPr>
        </p:nvSpPr>
        <p:spPr/>
        <p:txBody>
          <a:bodyPr>
            <a:normAutofit/>
          </a:bodyPr>
          <a:lstStyle/>
          <a:p>
            <a:r>
              <a:rPr lang="it-IT" dirty="0"/>
              <a:t>I protocolli di una VPN: IPSec</a:t>
            </a:r>
          </a:p>
        </p:txBody>
      </p:sp>
    </p:spTree>
    <p:extLst>
      <p:ext uri="{BB962C8B-B14F-4D97-AF65-F5344CB8AC3E}">
        <p14:creationId xmlns:p14="http://schemas.microsoft.com/office/powerpoint/2010/main" val="299930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1A6E5-D9C4-5CD7-2189-6B81C8905F87}"/>
              </a:ext>
            </a:extLst>
          </p:cNvPr>
          <p:cNvSpPr>
            <a:spLocks noGrp="1"/>
          </p:cNvSpPr>
          <p:nvPr>
            <p:ph type="title"/>
          </p:nvPr>
        </p:nvSpPr>
        <p:spPr/>
        <p:txBody>
          <a:bodyPr>
            <a:normAutofit/>
          </a:bodyPr>
          <a:lstStyle/>
          <a:p>
            <a:r>
              <a:rPr lang="it-IT" dirty="0"/>
              <a:t>Il vostro router a casa</a:t>
            </a:r>
          </a:p>
        </p:txBody>
      </p:sp>
      <p:pic>
        <p:nvPicPr>
          <p:cNvPr id="18" name="Picture 17">
            <a:extLst>
              <a:ext uri="{FF2B5EF4-FFF2-40B4-BE49-F238E27FC236}">
                <a16:creationId xmlns:a16="http://schemas.microsoft.com/office/drawing/2014/main" id="{152EA9BD-4379-24E9-75F7-683D32B3321C}"/>
              </a:ext>
            </a:extLst>
          </p:cNvPr>
          <p:cNvPicPr>
            <a:picLocks noChangeAspect="1"/>
          </p:cNvPicPr>
          <p:nvPr/>
        </p:nvPicPr>
        <p:blipFill>
          <a:blip r:embed="rId2"/>
          <a:stretch>
            <a:fillRect/>
          </a:stretch>
        </p:blipFill>
        <p:spPr>
          <a:xfrm>
            <a:off x="325316" y="1357775"/>
            <a:ext cx="6194073" cy="4590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A screenshot of a computer&#10;&#10;Description automatically generated">
            <a:extLst>
              <a:ext uri="{FF2B5EF4-FFF2-40B4-BE49-F238E27FC236}">
                <a16:creationId xmlns:a16="http://schemas.microsoft.com/office/drawing/2014/main" id="{43E0FA5F-E8F9-C86D-708D-CDE7674CE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507" y="3347416"/>
            <a:ext cx="4462659" cy="33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11DD5E4-3229-F45B-A899-7E15E285642A}"/>
              </a:ext>
            </a:extLst>
          </p:cNvPr>
          <p:cNvPicPr>
            <a:picLocks noChangeAspect="1"/>
          </p:cNvPicPr>
          <p:nvPr/>
        </p:nvPicPr>
        <p:blipFill>
          <a:blip r:embed="rId4"/>
          <a:stretch>
            <a:fillRect/>
          </a:stretch>
        </p:blipFill>
        <p:spPr>
          <a:xfrm>
            <a:off x="7658049" y="1405957"/>
            <a:ext cx="4462659" cy="4413887"/>
          </a:xfrm>
          <a:prstGeom prst="rect">
            <a:avLst/>
          </a:prstGeom>
        </p:spPr>
      </p:pic>
    </p:spTree>
    <p:extLst>
      <p:ext uri="{BB962C8B-B14F-4D97-AF65-F5344CB8AC3E}">
        <p14:creationId xmlns:p14="http://schemas.microsoft.com/office/powerpoint/2010/main" val="216475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20745-A17C-0696-4EDF-A950B1801722}"/>
              </a:ext>
            </a:extLst>
          </p:cNvPr>
          <p:cNvSpPr>
            <a:spLocks noGrp="1"/>
          </p:cNvSpPr>
          <p:nvPr>
            <p:ph idx="1"/>
          </p:nvPr>
        </p:nvSpPr>
        <p:spPr/>
        <p:txBody>
          <a:bodyPr>
            <a:normAutofit/>
          </a:bodyPr>
          <a:lstStyle/>
          <a:p>
            <a:r>
              <a:rPr lang="it-IT" dirty="0"/>
              <a:t>Negoziazione automatica dei protocolli di autenticazione</a:t>
            </a:r>
          </a:p>
          <a:p>
            <a:pPr lvl="1"/>
            <a:r>
              <a:rPr lang="it-IT" dirty="0"/>
              <a:t>Non sto usando certificati, ma shared secrets</a:t>
            </a:r>
          </a:p>
          <a:p>
            <a:pPr lvl="1"/>
            <a:r>
              <a:rPr lang="it-IT" dirty="0"/>
              <a:t>Per limiti del router home, protocolli obsoleti (IKE1, 128bit) e VPN costosa (IKE1 solo su GW minimo 120€/mese – non il basic da 25€/mese)</a:t>
            </a:r>
          </a:p>
          <a:p>
            <a:r>
              <a:rPr lang="it-IT" dirty="0"/>
              <a:t>Pianificazione</a:t>
            </a:r>
          </a:p>
          <a:p>
            <a:pPr lvl="1"/>
            <a:r>
              <a:rPr lang="it-IT" dirty="0"/>
              <a:t>Piano di networking in Azure compatibile con il piano di addressing aziendale (più grande e distribuita l’azienda, più grande è la sfida)</a:t>
            </a:r>
          </a:p>
          <a:p>
            <a:r>
              <a:rPr lang="it-IT" dirty="0"/>
              <a:t>Ip pubblico remoto (a casa è un problema, lo so)</a:t>
            </a:r>
          </a:p>
          <a:p>
            <a:pPr lvl="1"/>
            <a:r>
              <a:rPr lang="it-IT" dirty="0"/>
              <a:t>Si potrebbe fare uno script??!?!! Siiii!</a:t>
            </a:r>
          </a:p>
          <a:p>
            <a:pPr lvl="1"/>
            <a:r>
              <a:rPr lang="it-IT" sz="1600" dirty="0">
                <a:hlinkClick r:id="rId2"/>
              </a:rPr>
              <a:t>https://www.myip.org/</a:t>
            </a:r>
            <a:br>
              <a:rPr lang="it-IT" sz="1600" dirty="0">
                <a:hlinkClick r:id="rId2"/>
              </a:rPr>
            </a:br>
            <a:r>
              <a:rPr lang="it-IT" sz="1600" dirty="0">
                <a:hlinkClick r:id="rId2"/>
              </a:rPr>
              <a:t>https://learn.microsoft.com/en-us/azure/vpn-gateway/vpn-gateway-modify-local-network-gateway</a:t>
            </a:r>
            <a:br>
              <a:rPr lang="it-IT" sz="1600" dirty="0">
                <a:hlinkClick r:id="rId2"/>
              </a:rPr>
            </a:br>
            <a:r>
              <a:rPr lang="it-IT" sz="1600" dirty="0">
                <a:hlinkClick r:id="rId2"/>
              </a:rPr>
              <a:t>https://learn.microsoft.com/en-us/powershell/module/az.network/get-azlocalnetworkgateway?view=azps-9.7.1</a:t>
            </a:r>
            <a:endParaRPr lang="it-IT" sz="1600" dirty="0"/>
          </a:p>
          <a:p>
            <a:pPr lvl="1"/>
            <a:r>
              <a:rPr lang="it-IT" sz="1600" dirty="0">
                <a:hlinkClick r:id="rId3"/>
              </a:rPr>
              <a:t>https://learn.microsoft.com/en-us/powershell/module/az.network/set-azlocalnetworkgateway?view=azps-9.7.1</a:t>
            </a:r>
            <a:r>
              <a:rPr lang="it-IT" sz="1600" dirty="0"/>
              <a:t> </a:t>
            </a:r>
            <a:endParaRPr lang="it-IT" dirty="0"/>
          </a:p>
        </p:txBody>
      </p:sp>
      <p:sp>
        <p:nvSpPr>
          <p:cNvPr id="2" name="Title 1">
            <a:extLst>
              <a:ext uri="{FF2B5EF4-FFF2-40B4-BE49-F238E27FC236}">
                <a16:creationId xmlns:a16="http://schemas.microsoft.com/office/drawing/2014/main" id="{62C01528-935A-B39F-309F-1C619DD7FA90}"/>
              </a:ext>
            </a:extLst>
          </p:cNvPr>
          <p:cNvSpPr>
            <a:spLocks noGrp="1"/>
          </p:cNvSpPr>
          <p:nvPr>
            <p:ph type="title"/>
          </p:nvPr>
        </p:nvSpPr>
        <p:spPr/>
        <p:txBody>
          <a:bodyPr>
            <a:normAutofit/>
          </a:bodyPr>
          <a:lstStyle/>
          <a:p>
            <a:r>
              <a:rPr lang="it-IT" dirty="0"/>
              <a:t>Non è così difficile però, eh?</a:t>
            </a:r>
          </a:p>
        </p:txBody>
      </p:sp>
    </p:spTree>
    <p:extLst>
      <p:ext uri="{BB962C8B-B14F-4D97-AF65-F5344CB8AC3E}">
        <p14:creationId xmlns:p14="http://schemas.microsoft.com/office/powerpoint/2010/main" val="6570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a:t>A </a:t>
            </a:r>
            <a:r>
              <a:rPr lang="en-US" dirty="0" err="1"/>
              <a:t>questo</a:t>
            </a:r>
            <a:r>
              <a:rPr lang="en-US" dirty="0"/>
              <a:t> punto </a:t>
            </a:r>
            <a:r>
              <a:rPr lang="en-US" dirty="0" err="1"/>
              <a:t>possiamo</a:t>
            </a:r>
            <a:r>
              <a:rPr lang="en-US" dirty="0"/>
              <a:t> </a:t>
            </a:r>
            <a:r>
              <a:rPr lang="en-US" dirty="0" err="1"/>
              <a:t>deployare</a:t>
            </a:r>
            <a:r>
              <a:rPr lang="en-US" dirty="0"/>
              <a:t> </a:t>
            </a:r>
            <a:r>
              <a:rPr lang="en-US" dirty="0" err="1"/>
              <a:t>una</a:t>
            </a:r>
            <a:r>
              <a:rPr lang="en-US" dirty="0"/>
              <a:t> VM o un AKS…</a:t>
            </a:r>
          </a:p>
        </p:txBody>
      </p:sp>
    </p:spTree>
    <p:extLst>
      <p:ext uri="{BB962C8B-B14F-4D97-AF65-F5344CB8AC3E}">
        <p14:creationId xmlns:p14="http://schemas.microsoft.com/office/powerpoint/2010/main" val="20929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8068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fontScale="92500" lnSpcReduction="20000"/>
          </a:bodyPr>
          <a:lstStyle/>
          <a:p>
            <a:r>
              <a:rPr lang="it-IT" dirty="0"/>
              <a:t>Gli IP sono dinamici (in DHCP nella VLAN)</a:t>
            </a:r>
          </a:p>
          <a:p>
            <a:r>
              <a:rPr lang="it-IT" dirty="0"/>
              <a:t>Quindi potenzialmente cambiano</a:t>
            </a:r>
          </a:p>
          <a:p>
            <a:r>
              <a:rPr lang="it-IT" dirty="0"/>
              <a:t>IP vs FQDN</a:t>
            </a:r>
          </a:p>
          <a:p>
            <a:r>
              <a:rPr lang="it-IT" dirty="0"/>
              <a:t>Ma gli indirizzi in LAN privata non sono accessibili da un DNS pubblic</a:t>
            </a:r>
          </a:p>
          <a:p>
            <a:r>
              <a:rPr lang="it-IT" dirty="0"/>
              <a:t>DNS Private Resolver</a:t>
            </a:r>
          </a:p>
          <a:p>
            <a:pPr lvl="1"/>
            <a:r>
              <a:rPr lang="it-IT" dirty="0">
                <a:hlinkClick r:id="rId2"/>
              </a:rPr>
              <a:t>https://learn.microsoft.com/en-us/azure/dns/dns-private-resolver-overview</a:t>
            </a:r>
            <a:endParaRPr lang="it-IT" dirty="0"/>
          </a:p>
          <a:p>
            <a:pPr lvl="1"/>
            <a:r>
              <a:rPr lang="it-IT" dirty="0"/>
              <a:t>Consente di eseguire query su zone private DNS di Azure da un ambiente locale e viceversa senza distribuire server DNS basati su macchine virtuali.</a:t>
            </a:r>
          </a:p>
          <a:p>
            <a:pPr lvl="1"/>
            <a:r>
              <a:rPr lang="it-IT" dirty="0"/>
              <a:t>Il resolver privato DNS di Azure richiede una subnet in una VNET in Azure. </a:t>
            </a:r>
          </a:p>
          <a:p>
            <a:pPr lvl="1"/>
            <a:r>
              <a:rPr lang="it-IT" dirty="0"/>
              <a:t>Infatti ha bisogno di una Subnet dedicata, come la VPN perchè intercetta i meccanismi della VNET per il suo lavoro</a:t>
            </a:r>
          </a:p>
          <a:p>
            <a:pPr lvl="1"/>
            <a:r>
              <a:rPr lang="it-IT" dirty="0"/>
              <a:t>Costa un botto (per cui bisogna mettere gli ip statici e mettere un DNS a manella)</a:t>
            </a:r>
          </a:p>
          <a:p>
            <a:pPr lvl="1"/>
            <a:r>
              <a:rPr lang="it-IT" dirty="0"/>
              <a:t>Non mi funziona bene con TP-Link posso solo farvi vedere una demo e affidarci al buon vecchio file hosts</a:t>
            </a:r>
          </a:p>
          <a:p>
            <a:endParaRPr lang="it-IT" dirty="0"/>
          </a:p>
        </p:txBody>
      </p:sp>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normAutofit/>
          </a:bodyPr>
          <a:lstStyle/>
          <a:p>
            <a:r>
              <a:rPr lang="it-IT" dirty="0"/>
              <a:t>Problemi? Qualcosina...</a:t>
            </a:r>
          </a:p>
        </p:txBody>
      </p:sp>
    </p:spTree>
    <p:extLst>
      <p:ext uri="{BB962C8B-B14F-4D97-AF65-F5344CB8AC3E}">
        <p14:creationId xmlns:p14="http://schemas.microsoft.com/office/powerpoint/2010/main" val="33244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a:bodyPr>
          <a:lstStyle/>
          <a:p>
            <a:r>
              <a:rPr lang="it-IT" dirty="0"/>
              <a:t>Se definiamo una VNET 10.10.x.0/16...</a:t>
            </a:r>
          </a:p>
          <a:p>
            <a:r>
              <a:rPr lang="it-IT" dirty="0"/>
              <a:t>...e abbiamo 64K di indirizzi e quindi alla meno peggio 250+ Subnet/24...</a:t>
            </a:r>
          </a:p>
          <a:p>
            <a:r>
              <a:rPr lang="it-IT" dirty="0"/>
              <a:t>...e asse</a:t>
            </a:r>
          </a:p>
          <a:p>
            <a:r>
              <a:rPr lang="it-IT" dirty="0"/>
              <a:t>...e configuriamo AKS correttamente </a:t>
            </a:r>
          </a:p>
          <a:p>
            <a:r>
              <a:rPr lang="it-IT" dirty="0"/>
              <a:t>...allora i POD sono accessibili senza Ingress e senza LB (figo!)</a:t>
            </a:r>
          </a:p>
          <a:p>
            <a:pPr lvl="1"/>
            <a:r>
              <a:rPr lang="it-IT" dirty="0"/>
              <a:t>Ma il Load Balancer è giusto mettercelo...con IP interni! Altrimenti cambierebbero continuamente</a:t>
            </a:r>
          </a:p>
        </p:txBody>
      </p:sp>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normAutofit/>
          </a:bodyPr>
          <a:lstStyle/>
          <a:p>
            <a:r>
              <a:rPr lang="it-IT" dirty="0"/>
              <a:t>Ma anche qualcosina in meno...</a:t>
            </a:r>
          </a:p>
        </p:txBody>
      </p:sp>
    </p:spTree>
    <p:extLst>
      <p:ext uri="{BB962C8B-B14F-4D97-AF65-F5344CB8AC3E}">
        <p14:creationId xmlns:p14="http://schemas.microsoft.com/office/powerpoint/2010/main" val="22068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err="1"/>
              <a:t>Maaaa</a:t>
            </a:r>
            <a:r>
              <a:rPr lang="en-US" dirty="0"/>
              <a:t>…il PaaS?</a:t>
            </a:r>
          </a:p>
        </p:txBody>
      </p:sp>
    </p:spTree>
    <p:extLst>
      <p:ext uri="{BB962C8B-B14F-4D97-AF65-F5344CB8AC3E}">
        <p14:creationId xmlns:p14="http://schemas.microsoft.com/office/powerpoint/2010/main" val="56542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5CEB40-A527-56A7-D6CE-F391099E2A75}"/>
              </a:ext>
            </a:extLst>
          </p:cNvPr>
          <p:cNvSpPr>
            <a:spLocks noGrp="1"/>
          </p:cNvSpPr>
          <p:nvPr>
            <p:ph idx="1"/>
          </p:nvPr>
        </p:nvSpPr>
        <p:spPr/>
        <p:txBody>
          <a:bodyPr/>
          <a:lstStyle/>
          <a:p>
            <a:r>
              <a:rPr lang="it-IT" dirty="0"/>
              <a:t>Una VM, ma anche AKS, lavorano a livello 4, quindi a livello di indirizzo IP</a:t>
            </a:r>
          </a:p>
          <a:p>
            <a:r>
              <a:rPr lang="it-IT" dirty="0"/>
              <a:t>Ma un servizio PaaS lavora a livello 7, quindi spesso con protocollo http.</a:t>
            </a:r>
          </a:p>
          <a:p>
            <a:r>
              <a:rPr lang="it-IT" dirty="0"/>
              <a:t>Essendo gli indirizzi PaaS prima di tutto pubblici (e quindi «scarsi») bisogna risparmiare</a:t>
            </a:r>
          </a:p>
          <a:p>
            <a:r>
              <a:rPr lang="it-IT" dirty="0"/>
              <a:t>A questo livello si lavora in Virtual Hosting (ovvero nella request verso l’ip devi metterci anche l’FQDN per discriminare l’endpoint specifico rispetto al probabile indirizzo IP comune)</a:t>
            </a:r>
          </a:p>
        </p:txBody>
      </p:sp>
      <p:sp>
        <p:nvSpPr>
          <p:cNvPr id="3" name="Title 2">
            <a:extLst>
              <a:ext uri="{FF2B5EF4-FFF2-40B4-BE49-F238E27FC236}">
                <a16:creationId xmlns:a16="http://schemas.microsoft.com/office/drawing/2014/main" id="{E392ED0F-AD10-2251-10EA-5F67BF632AEE}"/>
              </a:ext>
            </a:extLst>
          </p:cNvPr>
          <p:cNvSpPr>
            <a:spLocks noGrp="1"/>
          </p:cNvSpPr>
          <p:nvPr>
            <p:ph type="title"/>
          </p:nvPr>
        </p:nvSpPr>
        <p:spPr/>
        <p:txBody>
          <a:bodyPr>
            <a:normAutofit/>
          </a:bodyPr>
          <a:lstStyle/>
          <a:p>
            <a:r>
              <a:rPr lang="it-IT" dirty="0"/>
              <a:t>Il problema del PaaS con il TCP/IP</a:t>
            </a:r>
          </a:p>
        </p:txBody>
      </p:sp>
    </p:spTree>
    <p:extLst>
      <p:ext uri="{BB962C8B-B14F-4D97-AF65-F5344CB8AC3E}">
        <p14:creationId xmlns:p14="http://schemas.microsoft.com/office/powerpoint/2010/main" val="5426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96B03-3FD8-3DB8-3118-E7B379949236}"/>
              </a:ext>
            </a:extLst>
          </p:cNvPr>
          <p:cNvSpPr>
            <a:spLocks noGrp="1"/>
          </p:cNvSpPr>
          <p:nvPr>
            <p:ph idx="1"/>
          </p:nvPr>
        </p:nvSpPr>
        <p:spPr/>
        <p:txBody>
          <a:bodyPr/>
          <a:lstStyle/>
          <a:p>
            <a:r>
              <a:rPr lang="it-IT" dirty="0"/>
              <a:t>Di base un servizio PaaS è pubblico (accessibile da Internet) e questo lo rende insicuro (?!?!?!? In realtà gli insicuri sono i pigri che perdono le credenziali in giro eh?)</a:t>
            </a:r>
          </a:p>
          <a:p>
            <a:r>
              <a:rPr lang="it-IT" dirty="0"/>
              <a:t>Posso filtrare l’accesso al servizio vincolando il traffico che provenda da una VNET, ma accedo sempre all’indirizzo pubblico</a:t>
            </a:r>
          </a:p>
          <a:p>
            <a:r>
              <a:rPr lang="it-IT" dirty="0"/>
              <a:t>Se voglio che il servizio sia accessibile attraverso un IP privato allora devo usare i private endpoints</a:t>
            </a:r>
          </a:p>
        </p:txBody>
      </p:sp>
      <p:sp>
        <p:nvSpPr>
          <p:cNvPr id="2" name="Title 1">
            <a:extLst>
              <a:ext uri="{FF2B5EF4-FFF2-40B4-BE49-F238E27FC236}">
                <a16:creationId xmlns:a16="http://schemas.microsoft.com/office/drawing/2014/main" id="{7DBF479B-14DD-3F24-AC5B-E97B30832186}"/>
              </a:ext>
            </a:extLst>
          </p:cNvPr>
          <p:cNvSpPr>
            <a:spLocks noGrp="1"/>
          </p:cNvSpPr>
          <p:nvPr>
            <p:ph type="title"/>
          </p:nvPr>
        </p:nvSpPr>
        <p:spPr/>
        <p:txBody>
          <a:bodyPr>
            <a:normAutofit/>
          </a:bodyPr>
          <a:lstStyle/>
          <a:p>
            <a:r>
              <a:rPr lang="it-IT" dirty="0"/>
              <a:t>Il PaaS e il private networking</a:t>
            </a:r>
          </a:p>
        </p:txBody>
      </p:sp>
    </p:spTree>
    <p:extLst>
      <p:ext uri="{BB962C8B-B14F-4D97-AF65-F5344CB8AC3E}">
        <p14:creationId xmlns:p14="http://schemas.microsoft.com/office/powerpoint/2010/main" val="336185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E08F4-A8DD-4A94-8D68-FC9E306FFE15}"/>
              </a:ext>
            </a:extLst>
          </p:cNvPr>
          <p:cNvSpPr>
            <a:spLocks noGrp="1"/>
          </p:cNvSpPr>
          <p:nvPr>
            <p:ph idx="1"/>
          </p:nvPr>
        </p:nvSpPr>
        <p:spPr/>
        <p:txBody>
          <a:bodyPr>
            <a:normAutofit fontScale="70000" lnSpcReduction="20000"/>
          </a:bodyPr>
          <a:lstStyle/>
          <a:p>
            <a:r>
              <a:rPr lang="it-IT" dirty="0"/>
              <a:t>Un Private Link è la porta di accesso di un servizio PaaS in VNET. Ogni istanza di servizio PaaS espone un Private Link in termini di FQDN oltre all’FQDN pubblico</a:t>
            </a:r>
          </a:p>
          <a:p>
            <a:r>
              <a:rPr lang="it-IT" dirty="0"/>
              <a:t>Una Private Endpoint è la proiezione del private Link all’interno di una VNET</a:t>
            </a:r>
          </a:p>
          <a:p>
            <a:r>
              <a:rPr lang="it-IT" dirty="0"/>
              <a:t>Ergo:</a:t>
            </a:r>
          </a:p>
          <a:p>
            <a:pPr lvl="1"/>
            <a:r>
              <a:rPr lang="it-IT" dirty="0"/>
              <a:t>Dato un private link...global...anche in altra region</a:t>
            </a:r>
          </a:p>
          <a:p>
            <a:pPr lvl="1"/>
            <a:r>
              <a:rPr lang="it-IT" dirty="0"/>
              <a:t>Un Private Endpoint è agganciato ad una specifica VNET, nella stessa region</a:t>
            </a:r>
          </a:p>
          <a:p>
            <a:pPr lvl="1"/>
            <a:r>
              <a:rPr lang="it-IT" dirty="0"/>
              <a:t>Su un’altra VNET, devo creare un altro Private Endpoint</a:t>
            </a:r>
          </a:p>
          <a:p>
            <a:r>
              <a:rPr lang="it-IT" dirty="0"/>
              <a:t>Tutto questo viene fatto tramite una network interface (quella delle VM) che viene creata per essere agganciata ad una VNET</a:t>
            </a:r>
          </a:p>
          <a:p>
            <a:r>
              <a:rPr lang="it-IT" dirty="0"/>
              <a:t>Viene automaticamente generato un DNS privato che permette ai servizi in cloud di accedere al private endpoint via FQDN...</a:t>
            </a:r>
          </a:p>
          <a:p>
            <a:r>
              <a:rPr lang="it-IT" dirty="0"/>
              <a:t>...e casca l’asino sul nome remoto on edge in VPN...di nuovo DNS Private Resolver...e paga Pantalone</a:t>
            </a:r>
          </a:p>
          <a:p>
            <a:r>
              <a:rPr lang="it-IT" dirty="0"/>
              <a:t>Tanto comunque pagava perche un Private Endpoint costa 8€/primi 100Gb/mese (fisso+variabile di traffico - </a:t>
            </a:r>
            <a:r>
              <a:rPr lang="it-IT" dirty="0">
                <a:hlinkClick r:id="rId2"/>
              </a:rPr>
              <a:t>https://azure.microsoft.com/en-us/pricing/details/private-link/</a:t>
            </a:r>
            <a:r>
              <a:rPr lang="it-IT" dirty="0"/>
              <a:t>) </a:t>
            </a:r>
          </a:p>
          <a:p>
            <a:r>
              <a:rPr lang="it-IT" dirty="0"/>
              <a:t>Attenzione che il Private Endpoint lavora a livello di service esposto (in uno storage blob e files sono due Private Endpoint separati)</a:t>
            </a:r>
          </a:p>
          <a:p>
            <a:pPr lvl="1"/>
            <a:r>
              <a:rPr lang="it-IT" dirty="0"/>
              <a:t>E il naming ringrazia da paura...in senso negativo</a:t>
            </a:r>
          </a:p>
          <a:p>
            <a:pPr lvl="1"/>
            <a:endParaRPr lang="it-IT" dirty="0"/>
          </a:p>
        </p:txBody>
      </p:sp>
      <p:sp>
        <p:nvSpPr>
          <p:cNvPr id="2" name="Title 1">
            <a:extLst>
              <a:ext uri="{FF2B5EF4-FFF2-40B4-BE49-F238E27FC236}">
                <a16:creationId xmlns:a16="http://schemas.microsoft.com/office/drawing/2014/main" id="{3E6AA647-CD64-E913-6DD7-9DCC2F5CBA75}"/>
              </a:ext>
            </a:extLst>
          </p:cNvPr>
          <p:cNvSpPr>
            <a:spLocks noGrp="1"/>
          </p:cNvSpPr>
          <p:nvPr>
            <p:ph type="title"/>
          </p:nvPr>
        </p:nvSpPr>
        <p:spPr/>
        <p:txBody>
          <a:bodyPr>
            <a:normAutofit/>
          </a:bodyPr>
          <a:lstStyle/>
          <a:p>
            <a:r>
              <a:rPr lang="it-IT" dirty="0"/>
              <a:t>Private Endpoints e Private Links</a:t>
            </a:r>
          </a:p>
        </p:txBody>
      </p:sp>
    </p:spTree>
    <p:extLst>
      <p:ext uri="{BB962C8B-B14F-4D97-AF65-F5344CB8AC3E}">
        <p14:creationId xmlns:p14="http://schemas.microsoft.com/office/powerpoint/2010/main" val="14342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BE0E-0929-830F-D72E-34932C3F4522}"/>
              </a:ext>
            </a:extLst>
          </p:cNvPr>
          <p:cNvSpPr>
            <a:spLocks noGrp="1"/>
          </p:cNvSpPr>
          <p:nvPr>
            <p:ph type="title"/>
          </p:nvPr>
        </p:nvSpPr>
        <p:spPr/>
        <p:txBody>
          <a:bodyPr>
            <a:normAutofit/>
          </a:bodyPr>
          <a:lstStyle/>
          <a:p>
            <a:r>
              <a:rPr lang="it-IT" dirty="0"/>
              <a:t>Quindi adesso proiettiamo Azure Storage</a:t>
            </a:r>
          </a:p>
        </p:txBody>
      </p:sp>
      <p:pic>
        <p:nvPicPr>
          <p:cNvPr id="6" name="Content Placeholder 5" descr="A picture containing text, software, screenshot&#10;&#10;Description automatically generated">
            <a:extLst>
              <a:ext uri="{FF2B5EF4-FFF2-40B4-BE49-F238E27FC236}">
                <a16:creationId xmlns:a16="http://schemas.microsoft.com/office/drawing/2014/main" id="{F545264D-34AD-DE37-7F89-3A928C52614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985838" y="2251075"/>
            <a:ext cx="11206162" cy="3373438"/>
          </a:xfrm>
        </p:spPr>
      </p:pic>
      <p:pic>
        <p:nvPicPr>
          <p:cNvPr id="4" name="Picture 3" descr="A screenshot of a computer&#10;&#10;Description automatically generated">
            <a:extLst>
              <a:ext uri="{FF2B5EF4-FFF2-40B4-BE49-F238E27FC236}">
                <a16:creationId xmlns:a16="http://schemas.microsoft.com/office/drawing/2014/main" id="{8A385EFD-759B-1D0C-ED84-1E0E6049C565}"/>
              </a:ext>
            </a:extLst>
          </p:cNvPr>
          <p:cNvPicPr>
            <a:picLocks noChangeAspect="1"/>
          </p:cNvPicPr>
          <p:nvPr/>
        </p:nvPicPr>
        <p:blipFill>
          <a:blip r:embed="rId3"/>
          <a:stretch>
            <a:fillRect/>
          </a:stretch>
        </p:blipFill>
        <p:spPr>
          <a:xfrm>
            <a:off x="373168" y="1000127"/>
            <a:ext cx="9487716" cy="4581608"/>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1BBEEF7C-488A-D6BD-587E-E7CEEF4097AC}"/>
              </a:ext>
            </a:extLst>
          </p:cNvPr>
          <p:cNvPicPr>
            <a:picLocks noChangeAspect="1"/>
          </p:cNvPicPr>
          <p:nvPr/>
        </p:nvPicPr>
        <p:blipFill>
          <a:blip r:embed="rId4"/>
          <a:stretch>
            <a:fillRect/>
          </a:stretch>
        </p:blipFill>
        <p:spPr>
          <a:xfrm>
            <a:off x="3771900" y="3925488"/>
            <a:ext cx="8420100" cy="2907195"/>
          </a:xfrm>
          <a:prstGeom prst="rect">
            <a:avLst/>
          </a:prstGeom>
        </p:spPr>
      </p:pic>
    </p:spTree>
    <p:extLst>
      <p:ext uri="{BB962C8B-B14F-4D97-AF65-F5344CB8AC3E}">
        <p14:creationId xmlns:p14="http://schemas.microsoft.com/office/powerpoint/2010/main" val="3655788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D6291-7A4A-EABB-27B4-1C3172C982D2}"/>
              </a:ext>
            </a:extLst>
          </p:cNvPr>
          <p:cNvSpPr>
            <a:spLocks noGrp="1"/>
          </p:cNvSpPr>
          <p:nvPr>
            <p:ph idx="1"/>
          </p:nvPr>
        </p:nvSpPr>
        <p:spPr/>
        <p:txBody>
          <a:bodyPr/>
          <a:lstStyle/>
          <a:p>
            <a:r>
              <a:rPr lang="it-IT" dirty="0"/>
              <a:t>Vnet Peering? Private Endpoint e Private Links?</a:t>
            </a:r>
          </a:p>
          <a:p>
            <a:pPr lvl="1"/>
            <a:r>
              <a:rPr lang="it-IT" dirty="0"/>
              <a:t>Tutti meccanismi costruiti sostanzialmente su VPN Gateway...</a:t>
            </a:r>
          </a:p>
          <a:p>
            <a:r>
              <a:rPr lang="it-IT" dirty="0"/>
              <a:t>Ma ci stai dicendo che gli ip pubblici dei servizi PaaS sono insicuri?</a:t>
            </a:r>
          </a:p>
          <a:p>
            <a:pPr lvl="1"/>
            <a:r>
              <a:rPr lang="it-IT" dirty="0"/>
              <a:t>Io no</a:t>
            </a:r>
          </a:p>
          <a:p>
            <a:pPr lvl="1"/>
            <a:r>
              <a:rPr lang="it-IT" dirty="0"/>
              <a:t>Un IT Manager sì</a:t>
            </a:r>
          </a:p>
        </p:txBody>
      </p:sp>
      <p:sp>
        <p:nvSpPr>
          <p:cNvPr id="2" name="Title 1">
            <a:extLst>
              <a:ext uri="{FF2B5EF4-FFF2-40B4-BE49-F238E27FC236}">
                <a16:creationId xmlns:a16="http://schemas.microsoft.com/office/drawing/2014/main" id="{A7663EA8-5BD6-B426-C65D-E93488716FE8}"/>
              </a:ext>
            </a:extLst>
          </p:cNvPr>
          <p:cNvSpPr>
            <a:spLocks noGrp="1"/>
          </p:cNvSpPr>
          <p:nvPr>
            <p:ph type="title"/>
          </p:nvPr>
        </p:nvSpPr>
        <p:spPr/>
        <p:txBody>
          <a:bodyPr>
            <a:normAutofit/>
          </a:bodyPr>
          <a:lstStyle/>
          <a:p>
            <a:r>
              <a:rPr lang="it-IT" dirty="0"/>
              <a:t>E voi penserete...</a:t>
            </a:r>
          </a:p>
        </p:txBody>
      </p:sp>
    </p:spTree>
    <p:extLst>
      <p:ext uri="{BB962C8B-B14F-4D97-AF65-F5344CB8AC3E}">
        <p14:creationId xmlns:p14="http://schemas.microsoft.com/office/powerpoint/2010/main" val="32128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5D710-E681-A30A-55BE-D04FDF989C96}"/>
              </a:ext>
            </a:extLst>
          </p:cNvPr>
          <p:cNvSpPr>
            <a:spLocks noGrp="1"/>
          </p:cNvSpPr>
          <p:nvPr>
            <p:ph type="ctrTitle"/>
          </p:nvPr>
        </p:nvSpPr>
        <p:spPr/>
        <p:txBody>
          <a:bodyPr/>
          <a:lstStyle/>
          <a:p>
            <a:r>
              <a:rPr lang="it-IT" dirty="0"/>
              <a:t>DEMO</a:t>
            </a:r>
          </a:p>
        </p:txBody>
      </p:sp>
    </p:spTree>
    <p:extLst>
      <p:ext uri="{BB962C8B-B14F-4D97-AF65-F5344CB8AC3E}">
        <p14:creationId xmlns:p14="http://schemas.microsoft.com/office/powerpoint/2010/main" val="602186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a:t>Bene, </a:t>
            </a:r>
            <a:r>
              <a:rPr lang="en-US" dirty="0" err="1"/>
              <a:t>nell’IoT</a:t>
            </a:r>
            <a:r>
              <a:rPr lang="en-US" dirty="0"/>
              <a:t> </a:t>
            </a:r>
            <a:r>
              <a:rPr lang="en-US" dirty="0" err="1"/>
              <a:t>dov’è</a:t>
            </a:r>
            <a:r>
              <a:rPr lang="en-US" dirty="0"/>
              <a:t> </a:t>
            </a:r>
            <a:r>
              <a:rPr lang="en-US" dirty="0" err="1"/>
              <a:t>l’edge</a:t>
            </a:r>
            <a:r>
              <a:rPr lang="en-US" dirty="0"/>
              <a:t>? Mica ci </a:t>
            </a:r>
            <a:r>
              <a:rPr lang="en-US" dirty="0" err="1"/>
              <a:t>fai</a:t>
            </a:r>
            <a:r>
              <a:rPr lang="en-US" dirty="0"/>
              <a:t> </a:t>
            </a:r>
            <a:r>
              <a:rPr lang="en-US" dirty="0" err="1"/>
              <a:t>una</a:t>
            </a:r>
            <a:r>
              <a:rPr lang="en-US" dirty="0"/>
              <a:t> </a:t>
            </a:r>
            <a:r>
              <a:rPr lang="en-US" dirty="0" err="1"/>
              <a:t>sessione</a:t>
            </a:r>
            <a:r>
              <a:rPr lang="en-US" dirty="0"/>
              <a:t> </a:t>
            </a:r>
            <a:r>
              <a:rPr lang="en-US" dirty="0" err="1"/>
              <a:t>su</a:t>
            </a:r>
            <a:r>
              <a:rPr lang="en-US" dirty="0"/>
              <a:t> IoT Edge?</a:t>
            </a:r>
          </a:p>
        </p:txBody>
      </p:sp>
    </p:spTree>
    <p:extLst>
      <p:ext uri="{BB962C8B-B14F-4D97-AF65-F5344CB8AC3E}">
        <p14:creationId xmlns:p14="http://schemas.microsoft.com/office/powerpoint/2010/main" val="1954551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a:xfrm>
            <a:off x="518677" y="171451"/>
            <a:ext cx="11300155" cy="828676"/>
          </a:xfrm>
        </p:spPr>
        <p:txBody>
          <a:bodyPr>
            <a:normAutofit/>
          </a:bodyPr>
          <a:lstStyle/>
          <a:p>
            <a:r>
              <a:rPr lang="it-IT" dirty="0"/>
              <a:t>Who am I</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1327751" y="2577378"/>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204" y="1459444"/>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401" y="1443468"/>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1246807" y="6144645"/>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831315">
            <a:off x="6761710" y="5157833"/>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685623" y="1519799"/>
            <a:ext cx="2191497" cy="428154"/>
          </a:xfrm>
          <a:prstGeom prst="rect">
            <a:avLst/>
          </a:prstGeom>
        </p:spPr>
      </p:pic>
      <p:grpSp>
        <p:nvGrpSpPr>
          <p:cNvPr id="12" name="Group 11">
            <a:extLst>
              <a:ext uri="{FF2B5EF4-FFF2-40B4-BE49-F238E27FC236}">
                <a16:creationId xmlns:a16="http://schemas.microsoft.com/office/drawing/2014/main" id="{94647596-3151-97D5-5FF9-EB72FFA8C478}"/>
              </a:ext>
            </a:extLst>
          </p:cNvPr>
          <p:cNvGrpSpPr/>
          <p:nvPr/>
        </p:nvGrpSpPr>
        <p:grpSpPr>
          <a:xfrm>
            <a:off x="7453384" y="123474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471172" y="373566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7083" y="2481850"/>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6083" y="4982032"/>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15855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28301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1778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9" name="Text Placeholder 7">
            <a:extLst>
              <a:ext uri="{FF2B5EF4-FFF2-40B4-BE49-F238E27FC236}">
                <a16:creationId xmlns:a16="http://schemas.microsoft.com/office/drawing/2014/main" id="{FE36975F-F177-FD56-F7C0-C077730F2B39}"/>
              </a:ext>
            </a:extLst>
          </p:cNvPr>
          <p:cNvSpPr txBox="1">
            <a:spLocks/>
          </p:cNvSpPr>
          <p:nvPr/>
        </p:nvSpPr>
        <p:spPr>
          <a:xfrm>
            <a:off x="1451354" y="5336909"/>
            <a:ext cx="2670175" cy="654050"/>
          </a:xfrm>
          <a:prstGeom prst="rect">
            <a:avLst/>
          </a:prstGeom>
        </p:spPr>
        <p:txBody>
          <a:bodyPr>
            <a:normAutofit fontScale="92500"/>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MARCO 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183747"/>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Tree>
    <p:extLst>
      <p:ext uri="{BB962C8B-B14F-4D97-AF65-F5344CB8AC3E}">
        <p14:creationId xmlns:p14="http://schemas.microsoft.com/office/powerpoint/2010/main" val="77719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C15F971-585F-2A29-55CB-29EED7DD50DD}"/>
              </a:ext>
            </a:extLst>
          </p:cNvPr>
          <p:cNvSpPr>
            <a:spLocks noGrp="1"/>
          </p:cNvSpPr>
          <p:nvPr>
            <p:ph idx="1"/>
          </p:nvPr>
        </p:nvSpPr>
        <p:spPr/>
        <p:txBody>
          <a:bodyPr/>
          <a:lstStyle/>
          <a:p>
            <a:r>
              <a:rPr lang="it-IT" dirty="0"/>
              <a:t>Nel mondo del manifacturing comincia a stare stretto</a:t>
            </a:r>
          </a:p>
          <a:p>
            <a:r>
              <a:rPr lang="it-IT" dirty="0"/>
              <a:t>Industrial IoT non significa (sempre/solo) IoT Hub/IoT Central</a:t>
            </a:r>
          </a:p>
          <a:p>
            <a:r>
              <a:rPr lang="it-IT" dirty="0"/>
              <a:t>Però IL principio è fondamentale...quale?</a:t>
            </a:r>
          </a:p>
          <a:p>
            <a:r>
              <a:rPr lang="it-IT" dirty="0"/>
              <a:t>Poter controllare il deployment dal cloud</a:t>
            </a:r>
          </a:p>
          <a:p>
            <a:r>
              <a:rPr lang="it-IT" dirty="0"/>
              <a:t>Ma IoT Edge ha un modello tutto suo di interpretare la containerizzazione...scomodo in un mondo ibrido </a:t>
            </a:r>
          </a:p>
        </p:txBody>
      </p:sp>
      <p:sp>
        <p:nvSpPr>
          <p:cNvPr id="3" name="Title 2">
            <a:extLst>
              <a:ext uri="{FF2B5EF4-FFF2-40B4-BE49-F238E27FC236}">
                <a16:creationId xmlns:a16="http://schemas.microsoft.com/office/drawing/2014/main" id="{FE09CC2A-2392-9888-0EC8-74B8052EA7F5}"/>
              </a:ext>
            </a:extLst>
          </p:cNvPr>
          <p:cNvSpPr>
            <a:spLocks noGrp="1"/>
          </p:cNvSpPr>
          <p:nvPr>
            <p:ph type="title"/>
          </p:nvPr>
        </p:nvSpPr>
        <p:spPr/>
        <p:txBody>
          <a:bodyPr>
            <a:normAutofit/>
          </a:bodyPr>
          <a:lstStyle/>
          <a:p>
            <a:r>
              <a:rPr lang="it-IT" dirty="0"/>
              <a:t>No IoT Edge...perchè?</a:t>
            </a:r>
          </a:p>
        </p:txBody>
      </p:sp>
    </p:spTree>
    <p:extLst>
      <p:ext uri="{BB962C8B-B14F-4D97-AF65-F5344CB8AC3E}">
        <p14:creationId xmlns:p14="http://schemas.microsoft.com/office/powerpoint/2010/main" val="33251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EB3BE-7A8C-72E0-8843-2F99A332A5D0}"/>
              </a:ext>
            </a:extLst>
          </p:cNvPr>
          <p:cNvSpPr>
            <a:spLocks noGrp="1"/>
          </p:cNvSpPr>
          <p:nvPr>
            <p:ph type="title"/>
          </p:nvPr>
        </p:nvSpPr>
        <p:spPr/>
        <p:txBody>
          <a:bodyPr>
            <a:normAutofit/>
          </a:bodyPr>
          <a:lstStyle/>
          <a:p>
            <a:r>
              <a:rPr lang="it-IT" dirty="0"/>
              <a:t>Azure Arc</a:t>
            </a:r>
          </a:p>
        </p:txBody>
      </p:sp>
      <p:grpSp>
        <p:nvGrpSpPr>
          <p:cNvPr id="4" name="Group 3">
            <a:extLst>
              <a:ext uri="{FF2B5EF4-FFF2-40B4-BE49-F238E27FC236}">
                <a16:creationId xmlns:a16="http://schemas.microsoft.com/office/drawing/2014/main" id="{7D3DAD30-ADAD-49BB-8E90-C5B7B9168511}"/>
              </a:ext>
              <a:ext uri="{C183D7F6-B498-43B3-948B-1728B52AA6E4}">
                <adec:decorative xmlns:adec="http://schemas.microsoft.com/office/drawing/2017/decorative" val="1"/>
              </a:ext>
            </a:extLst>
          </p:cNvPr>
          <p:cNvGrpSpPr/>
          <p:nvPr/>
        </p:nvGrpSpPr>
        <p:grpSpPr>
          <a:xfrm>
            <a:off x="1343575" y="2154197"/>
            <a:ext cx="1828800" cy="1828800"/>
            <a:chOff x="1411370" y="2465160"/>
            <a:chExt cx="1828800" cy="1828800"/>
          </a:xfrm>
        </p:grpSpPr>
        <p:sp>
          <p:nvSpPr>
            <p:cNvPr id="5" name="Oval 4">
              <a:extLst>
                <a:ext uri="{FF2B5EF4-FFF2-40B4-BE49-F238E27FC236}">
                  <a16:creationId xmlns:a16="http://schemas.microsoft.com/office/drawing/2014/main" id="{9FE86EC1-9582-63ED-0C0A-742460B8E4B7}"/>
                </a:ext>
              </a:extLst>
            </p:cNvPr>
            <p:cNvSpPr/>
            <p:nvPr/>
          </p:nvSpPr>
          <p:spPr bwMode="auto">
            <a:xfrm>
              <a:off x="1411370"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97FA413C-0E42-CA67-9448-ECBD914DFE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3832"/>
            <a:stretch/>
          </p:blipFill>
          <p:spPr>
            <a:xfrm>
              <a:off x="1594269" y="2648040"/>
              <a:ext cx="1463003" cy="1463040"/>
            </a:xfrm>
            <a:prstGeom prst="ellipse">
              <a:avLst/>
            </a:prstGeom>
          </p:spPr>
        </p:pic>
        <p:sp>
          <p:nvSpPr>
            <p:cNvPr id="7" name="Oval 6">
              <a:extLst>
                <a:ext uri="{FF2B5EF4-FFF2-40B4-BE49-F238E27FC236}">
                  <a16:creationId xmlns:a16="http://schemas.microsoft.com/office/drawing/2014/main" id="{2873A10B-F6B1-E547-7F42-C3D5ADCC684D}"/>
                </a:ext>
              </a:extLst>
            </p:cNvPr>
            <p:cNvSpPr/>
            <p:nvPr/>
          </p:nvSpPr>
          <p:spPr bwMode="auto">
            <a:xfrm>
              <a:off x="1489076"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5B3318A6-CC4D-07E6-33C2-D6D1D6B5831B}"/>
              </a:ext>
            </a:extLst>
          </p:cNvPr>
          <p:cNvSpPr txBox="1"/>
          <p:nvPr/>
        </p:nvSpPr>
        <p:spPr>
          <a:xfrm>
            <a:off x="1162696" y="4416646"/>
            <a:ext cx="2190558" cy="840230"/>
          </a:xfrm>
          <a:prstGeom prst="rect">
            <a:avLst/>
          </a:prstGeom>
          <a:noFill/>
        </p:spPr>
        <p:txBody>
          <a:bodyPr wrap="square" lIns="0" r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Develop</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cloud native,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operate anywhere</a:t>
            </a:r>
          </a:p>
        </p:txBody>
      </p:sp>
      <p:sp>
        <p:nvSpPr>
          <p:cNvPr id="9" name="TextBox 8">
            <a:extLst>
              <a:ext uri="{FF2B5EF4-FFF2-40B4-BE49-F238E27FC236}">
                <a16:creationId xmlns:a16="http://schemas.microsoft.com/office/drawing/2014/main" id="{14F685B0-0643-E4A0-0246-AF1B2BAE4163}"/>
              </a:ext>
            </a:extLst>
          </p:cNvPr>
          <p:cNvSpPr txBox="1"/>
          <p:nvPr/>
        </p:nvSpPr>
        <p:spPr>
          <a:xfrm>
            <a:off x="3829280" y="4416646"/>
            <a:ext cx="1884363"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Harness data</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insights from</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cloud to edge</a:t>
            </a:r>
          </a:p>
        </p:txBody>
      </p:sp>
      <p:sp>
        <p:nvSpPr>
          <p:cNvPr id="10" name="TextBox 9">
            <a:extLst>
              <a:ext uri="{FF2B5EF4-FFF2-40B4-BE49-F238E27FC236}">
                <a16:creationId xmlns:a16="http://schemas.microsoft.com/office/drawing/2014/main" id="{A4AE619B-71F2-5987-34AA-184D44004EB9}"/>
              </a:ext>
            </a:extLst>
          </p:cNvPr>
          <p:cNvSpPr txBox="1"/>
          <p:nvPr/>
        </p:nvSpPr>
        <p:spPr>
          <a:xfrm>
            <a:off x="6286907" y="4416646"/>
            <a:ext cx="1996084"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Secure and</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govern across environments</a:t>
            </a:r>
          </a:p>
        </p:txBody>
      </p:sp>
      <p:sp>
        <p:nvSpPr>
          <p:cNvPr id="11" name="TextBox 10">
            <a:extLst>
              <a:ext uri="{FF2B5EF4-FFF2-40B4-BE49-F238E27FC236}">
                <a16:creationId xmlns:a16="http://schemas.microsoft.com/office/drawing/2014/main" id="{050C784D-87B8-5A26-8EAD-0F6088D8035B}"/>
              </a:ext>
            </a:extLst>
          </p:cNvPr>
          <p:cNvSpPr txBox="1"/>
          <p:nvPr/>
        </p:nvSpPr>
        <p:spPr>
          <a:xfrm>
            <a:off x="8615802" y="4416646"/>
            <a:ext cx="2365268" cy="840230"/>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Flexibly meet</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regulatory and connectivity needs</a:t>
            </a:r>
          </a:p>
        </p:txBody>
      </p:sp>
      <p:grpSp>
        <p:nvGrpSpPr>
          <p:cNvPr id="12" name="Group 11">
            <a:extLst>
              <a:ext uri="{FF2B5EF4-FFF2-40B4-BE49-F238E27FC236}">
                <a16:creationId xmlns:a16="http://schemas.microsoft.com/office/drawing/2014/main" id="{03D01A1C-F3AA-C830-0C4D-B93BAE982451}"/>
              </a:ext>
              <a:ext uri="{C183D7F6-B498-43B3-948B-1728B52AA6E4}">
                <adec:decorative xmlns:adec="http://schemas.microsoft.com/office/drawing/2017/decorative" val="1"/>
              </a:ext>
            </a:extLst>
          </p:cNvPr>
          <p:cNvGrpSpPr/>
          <p:nvPr/>
        </p:nvGrpSpPr>
        <p:grpSpPr>
          <a:xfrm>
            <a:off x="8884036" y="2154197"/>
            <a:ext cx="1828800" cy="1828800"/>
            <a:chOff x="8951831" y="2465160"/>
            <a:chExt cx="1828800" cy="1828800"/>
          </a:xfrm>
        </p:grpSpPr>
        <p:sp>
          <p:nvSpPr>
            <p:cNvPr id="13" name="Oval 12">
              <a:extLst>
                <a:ext uri="{FF2B5EF4-FFF2-40B4-BE49-F238E27FC236}">
                  <a16:creationId xmlns:a16="http://schemas.microsoft.com/office/drawing/2014/main" id="{332C2AC4-3FFD-722A-7268-004ABF9D10BE}"/>
                </a:ext>
              </a:extLst>
            </p:cNvPr>
            <p:cNvSpPr/>
            <p:nvPr/>
          </p:nvSpPr>
          <p:spPr bwMode="auto">
            <a:xfrm>
              <a:off x="8951831"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4" name="Picture 13" descr="A picture containing person, man, building&#10;&#10;Description automatically generated">
              <a:extLst>
                <a:ext uri="{FF2B5EF4-FFF2-40B4-BE49-F238E27FC236}">
                  <a16:creationId xmlns:a16="http://schemas.microsoft.com/office/drawing/2014/main" id="{FF6CC1CF-5831-DFBC-8481-65E0BC5FEF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5" r="22344"/>
            <a:stretch/>
          </p:blipFill>
          <p:spPr>
            <a:xfrm>
              <a:off x="9136306" y="2648040"/>
              <a:ext cx="1459850" cy="1463040"/>
            </a:xfrm>
            <a:prstGeom prst="ellipse">
              <a:avLst/>
            </a:prstGeom>
          </p:spPr>
        </p:pic>
        <p:sp>
          <p:nvSpPr>
            <p:cNvPr id="15" name="Oval 14">
              <a:extLst>
                <a:ext uri="{FF2B5EF4-FFF2-40B4-BE49-F238E27FC236}">
                  <a16:creationId xmlns:a16="http://schemas.microsoft.com/office/drawing/2014/main" id="{E4D06145-28EA-F980-3C1E-6D27F95AB3F6}"/>
                </a:ext>
              </a:extLst>
            </p:cNvPr>
            <p:cNvSpPr/>
            <p:nvPr/>
          </p:nvSpPr>
          <p:spPr bwMode="auto">
            <a:xfrm>
              <a:off x="9029537"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3CBAC5C-8E75-076E-9BB4-F58B43314E62}"/>
              </a:ext>
              <a:ext uri="{C183D7F6-B498-43B3-948B-1728B52AA6E4}">
                <adec:decorative xmlns:adec="http://schemas.microsoft.com/office/drawing/2017/decorative" val="1"/>
              </a:ext>
            </a:extLst>
          </p:cNvPr>
          <p:cNvGrpSpPr/>
          <p:nvPr/>
        </p:nvGrpSpPr>
        <p:grpSpPr>
          <a:xfrm>
            <a:off x="6370548" y="2154197"/>
            <a:ext cx="1828800" cy="1828800"/>
            <a:chOff x="6438343" y="2465160"/>
            <a:chExt cx="1828800" cy="1828800"/>
          </a:xfrm>
        </p:grpSpPr>
        <p:sp>
          <p:nvSpPr>
            <p:cNvPr id="17" name="Oval 16">
              <a:extLst>
                <a:ext uri="{FF2B5EF4-FFF2-40B4-BE49-F238E27FC236}">
                  <a16:creationId xmlns:a16="http://schemas.microsoft.com/office/drawing/2014/main" id="{D80B212A-F933-0926-8ECC-83C8E6A52366}"/>
                </a:ext>
              </a:extLst>
            </p:cNvPr>
            <p:cNvSpPr/>
            <p:nvPr/>
          </p:nvSpPr>
          <p:spPr bwMode="auto">
            <a:xfrm>
              <a:off x="6438343"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8" name="Picture 17">
              <a:extLst>
                <a:ext uri="{FF2B5EF4-FFF2-40B4-BE49-F238E27FC236}">
                  <a16:creationId xmlns:a16="http://schemas.microsoft.com/office/drawing/2014/main" id="{D9706B8D-24C0-16AD-7BD5-E12725402E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3" r="44000"/>
            <a:stretch/>
          </p:blipFill>
          <p:spPr>
            <a:xfrm>
              <a:off x="6622226" y="2648040"/>
              <a:ext cx="1461036" cy="1463040"/>
            </a:xfrm>
            <a:prstGeom prst="ellipse">
              <a:avLst/>
            </a:prstGeom>
          </p:spPr>
        </p:pic>
        <p:sp>
          <p:nvSpPr>
            <p:cNvPr id="19" name="Oval 18">
              <a:extLst>
                <a:ext uri="{FF2B5EF4-FFF2-40B4-BE49-F238E27FC236}">
                  <a16:creationId xmlns:a16="http://schemas.microsoft.com/office/drawing/2014/main" id="{DA9541F8-BED2-03B5-7B7A-198F410FB533}"/>
                </a:ext>
              </a:extLst>
            </p:cNvPr>
            <p:cNvSpPr/>
            <p:nvPr/>
          </p:nvSpPr>
          <p:spPr bwMode="auto">
            <a:xfrm>
              <a:off x="6516050"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12E81EF6-B8EA-9FCD-3E77-33633F41127F}"/>
              </a:ext>
              <a:ext uri="{C183D7F6-B498-43B3-948B-1728B52AA6E4}">
                <adec:decorative xmlns:adec="http://schemas.microsoft.com/office/drawing/2017/decorative" val="1"/>
              </a:ext>
            </a:extLst>
          </p:cNvPr>
          <p:cNvGrpSpPr/>
          <p:nvPr/>
        </p:nvGrpSpPr>
        <p:grpSpPr>
          <a:xfrm>
            <a:off x="3857062" y="2154197"/>
            <a:ext cx="1828800" cy="1828800"/>
            <a:chOff x="3924857" y="2465160"/>
            <a:chExt cx="1828800" cy="1828800"/>
          </a:xfrm>
        </p:grpSpPr>
        <p:sp>
          <p:nvSpPr>
            <p:cNvPr id="21" name="Oval 20">
              <a:extLst>
                <a:ext uri="{FF2B5EF4-FFF2-40B4-BE49-F238E27FC236}">
                  <a16:creationId xmlns:a16="http://schemas.microsoft.com/office/drawing/2014/main" id="{FDA57A04-BF39-4EA5-08BB-C4E818279034}"/>
                </a:ext>
              </a:extLst>
            </p:cNvPr>
            <p:cNvSpPr/>
            <p:nvPr/>
          </p:nvSpPr>
          <p:spPr bwMode="auto">
            <a:xfrm>
              <a:off x="3924857"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3EE99A5C-907B-5B8B-F10E-7F58E926D1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3724"/>
            <a:stretch/>
          </p:blipFill>
          <p:spPr>
            <a:xfrm>
              <a:off x="4107397" y="2648040"/>
              <a:ext cx="1463720" cy="1463040"/>
            </a:xfrm>
            <a:prstGeom prst="ellipse">
              <a:avLst/>
            </a:prstGeom>
          </p:spPr>
        </p:pic>
        <p:sp>
          <p:nvSpPr>
            <p:cNvPr id="23" name="Oval 22">
              <a:extLst>
                <a:ext uri="{FF2B5EF4-FFF2-40B4-BE49-F238E27FC236}">
                  <a16:creationId xmlns:a16="http://schemas.microsoft.com/office/drawing/2014/main" id="{4F673610-6D94-D18F-D9BB-87298E43597B}"/>
                </a:ext>
              </a:extLst>
            </p:cNvPr>
            <p:cNvSpPr/>
            <p:nvPr/>
          </p:nvSpPr>
          <p:spPr bwMode="auto">
            <a:xfrm>
              <a:off x="4002563"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6979471-1993-119D-89F9-85D57690C7E0}"/>
              </a:ext>
              <a:ext uri="{C183D7F6-B498-43B3-948B-1728B52AA6E4}">
                <adec:decorative xmlns:adec="http://schemas.microsoft.com/office/drawing/2017/decorative" val="1"/>
              </a:ext>
            </a:extLst>
          </p:cNvPr>
          <p:cNvGrpSpPr/>
          <p:nvPr/>
        </p:nvGrpSpPr>
        <p:grpSpPr>
          <a:xfrm>
            <a:off x="4438274" y="3610956"/>
            <a:ext cx="666376" cy="666376"/>
            <a:chOff x="4506069" y="3921919"/>
            <a:chExt cx="666376" cy="666376"/>
          </a:xfrm>
        </p:grpSpPr>
        <p:sp>
          <p:nvSpPr>
            <p:cNvPr id="25" name="Oval 24">
              <a:extLst>
                <a:ext uri="{FF2B5EF4-FFF2-40B4-BE49-F238E27FC236}">
                  <a16:creationId xmlns:a16="http://schemas.microsoft.com/office/drawing/2014/main" id="{120CAAC9-D3E8-DCD8-F0B7-B9D5DB0A08C3}"/>
                </a:ext>
              </a:extLst>
            </p:cNvPr>
            <p:cNvSpPr/>
            <p:nvPr/>
          </p:nvSpPr>
          <p:spPr bwMode="auto">
            <a:xfrm>
              <a:off x="4506069"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D8B3A29-22E3-25AC-135B-DB38CB8171B1}"/>
                </a:ext>
              </a:extLst>
            </p:cNvPr>
            <p:cNvSpPr/>
            <p:nvPr/>
          </p:nvSpPr>
          <p:spPr bwMode="auto">
            <a:xfrm>
              <a:off x="4565600"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7" name="data 3" descr="data, cloud, scale">
              <a:extLst>
                <a:ext uri="{FF2B5EF4-FFF2-40B4-BE49-F238E27FC236}">
                  <a16:creationId xmlns:a16="http://schemas.microsoft.com/office/drawing/2014/main" id="{A32E3CDB-1B5F-5247-A665-65244CB6A3B0}"/>
                </a:ext>
              </a:extLst>
            </p:cNvPr>
            <p:cNvGrpSpPr>
              <a:grpSpLocks noChangeAspect="1"/>
            </p:cNvGrpSpPr>
            <p:nvPr/>
          </p:nvGrpSpPr>
          <p:grpSpPr bwMode="auto">
            <a:xfrm>
              <a:off x="4632089" y="4048732"/>
              <a:ext cx="414337" cy="412750"/>
              <a:chOff x="5781" y="773"/>
              <a:chExt cx="261" cy="260"/>
            </a:xfrm>
          </p:grpSpPr>
          <p:sp>
            <p:nvSpPr>
              <p:cNvPr id="28" name="AutoShape 87">
                <a:extLst>
                  <a:ext uri="{FF2B5EF4-FFF2-40B4-BE49-F238E27FC236}">
                    <a16:creationId xmlns:a16="http://schemas.microsoft.com/office/drawing/2014/main" id="{F9946A80-2CEC-6B4D-A7A9-C08F3BCDF66C}"/>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89">
                <a:extLst>
                  <a:ext uri="{FF2B5EF4-FFF2-40B4-BE49-F238E27FC236}">
                    <a16:creationId xmlns:a16="http://schemas.microsoft.com/office/drawing/2014/main" id="{2CCA7625-B3CF-8E6B-4971-43FD5C7A6658}"/>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90">
                <a:extLst>
                  <a:ext uri="{FF2B5EF4-FFF2-40B4-BE49-F238E27FC236}">
                    <a16:creationId xmlns:a16="http://schemas.microsoft.com/office/drawing/2014/main" id="{0DE93176-9902-7DE4-EA7F-DD03E77CBA83}"/>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1" name="Freeform 91">
                <a:extLst>
                  <a:ext uri="{FF2B5EF4-FFF2-40B4-BE49-F238E27FC236}">
                    <a16:creationId xmlns:a16="http://schemas.microsoft.com/office/drawing/2014/main" id="{0C9BC231-BFD6-EC45-5965-9B9F17AA2A6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2" name="Freeform 92">
                <a:extLst>
                  <a:ext uri="{FF2B5EF4-FFF2-40B4-BE49-F238E27FC236}">
                    <a16:creationId xmlns:a16="http://schemas.microsoft.com/office/drawing/2014/main" id="{DCED1EE9-A966-6394-D44C-DB9733548BB3}"/>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3" name="Freeform 93">
                <a:extLst>
                  <a:ext uri="{FF2B5EF4-FFF2-40B4-BE49-F238E27FC236}">
                    <a16:creationId xmlns:a16="http://schemas.microsoft.com/office/drawing/2014/main" id="{78C7E4ED-3498-3991-059E-7213A476AA01}"/>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4" name="Freeform 94">
                <a:extLst>
                  <a:ext uri="{FF2B5EF4-FFF2-40B4-BE49-F238E27FC236}">
                    <a16:creationId xmlns:a16="http://schemas.microsoft.com/office/drawing/2014/main" id="{29DCD797-413D-7879-36C8-E734CEF98D9F}"/>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5" name="Freeform 95">
                <a:extLst>
                  <a:ext uri="{FF2B5EF4-FFF2-40B4-BE49-F238E27FC236}">
                    <a16:creationId xmlns:a16="http://schemas.microsoft.com/office/drawing/2014/main" id="{307CE279-51F2-E2DB-1B5B-4FE22F6B0DD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6" name="Freeform 96">
                <a:extLst>
                  <a:ext uri="{FF2B5EF4-FFF2-40B4-BE49-F238E27FC236}">
                    <a16:creationId xmlns:a16="http://schemas.microsoft.com/office/drawing/2014/main" id="{67F04443-38C8-B215-3BF9-0685E8E0C95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7" name="Freeform 97">
                <a:extLst>
                  <a:ext uri="{FF2B5EF4-FFF2-40B4-BE49-F238E27FC236}">
                    <a16:creationId xmlns:a16="http://schemas.microsoft.com/office/drawing/2014/main" id="{B050E096-C4AA-B38C-DE30-72F7CF38CABB}"/>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2CE3F2D-55CA-126E-B144-F2055455CAE7}"/>
              </a:ext>
              <a:ext uri="{C183D7F6-B498-43B3-948B-1728B52AA6E4}">
                <adec:decorative xmlns:adec="http://schemas.microsoft.com/office/drawing/2017/decorative" val="1"/>
              </a:ext>
            </a:extLst>
          </p:cNvPr>
          <p:cNvGrpSpPr/>
          <p:nvPr/>
        </p:nvGrpSpPr>
        <p:grpSpPr>
          <a:xfrm>
            <a:off x="6951760" y="3610956"/>
            <a:ext cx="666376" cy="666376"/>
            <a:chOff x="7019555" y="3921919"/>
            <a:chExt cx="666376" cy="666376"/>
          </a:xfrm>
        </p:grpSpPr>
        <p:sp>
          <p:nvSpPr>
            <p:cNvPr id="39" name="Oval 38">
              <a:extLst>
                <a:ext uri="{FF2B5EF4-FFF2-40B4-BE49-F238E27FC236}">
                  <a16:creationId xmlns:a16="http://schemas.microsoft.com/office/drawing/2014/main" id="{B707FCAC-A492-FA17-9EFF-9133ECC23E72}"/>
                </a:ext>
              </a:extLst>
            </p:cNvPr>
            <p:cNvSpPr/>
            <p:nvPr/>
          </p:nvSpPr>
          <p:spPr bwMode="auto">
            <a:xfrm>
              <a:off x="7019555"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3E7160C0-DB5B-33FF-C415-401FA60E978C}"/>
                </a:ext>
              </a:extLst>
            </p:cNvPr>
            <p:cNvSpPr/>
            <p:nvPr/>
          </p:nvSpPr>
          <p:spPr bwMode="auto">
            <a:xfrm>
              <a:off x="7079086"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1" name="e-commerce" descr="e-commerce, cloud, lock">
              <a:extLst>
                <a:ext uri="{FF2B5EF4-FFF2-40B4-BE49-F238E27FC236}">
                  <a16:creationId xmlns:a16="http://schemas.microsoft.com/office/drawing/2014/main" id="{9AAFBF1E-32E4-9237-84FD-5E2262FA79C0}"/>
                </a:ext>
              </a:extLst>
            </p:cNvPr>
            <p:cNvGrpSpPr/>
            <p:nvPr/>
          </p:nvGrpSpPr>
          <p:grpSpPr>
            <a:xfrm>
              <a:off x="7164298" y="4066663"/>
              <a:ext cx="376890" cy="376888"/>
              <a:chOff x="3545550" y="2119314"/>
              <a:chExt cx="376890" cy="376888"/>
            </a:xfrm>
          </p:grpSpPr>
          <p:sp>
            <p:nvSpPr>
              <p:cNvPr id="42" name="Freeform: Shape 41">
                <a:extLst>
                  <a:ext uri="{FF2B5EF4-FFF2-40B4-BE49-F238E27FC236}">
                    <a16:creationId xmlns:a16="http://schemas.microsoft.com/office/drawing/2014/main" id="{8BF72530-DFF1-4A08-AE75-51C23FE4594E}"/>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4FEFF2AF-26FA-C170-3A2E-3ADBB7E76033}"/>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E973C8D1-A39D-77B6-6E52-BC80C3B2587F}"/>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046CC04E-0204-99E6-F83D-B4273E4BCE4C}"/>
              </a:ext>
              <a:ext uri="{C183D7F6-B498-43B3-948B-1728B52AA6E4}">
                <adec:decorative xmlns:adec="http://schemas.microsoft.com/office/drawing/2017/decorative" val="1"/>
              </a:ext>
            </a:extLst>
          </p:cNvPr>
          <p:cNvGrpSpPr/>
          <p:nvPr/>
        </p:nvGrpSpPr>
        <p:grpSpPr>
          <a:xfrm>
            <a:off x="1924787" y="3610956"/>
            <a:ext cx="666376" cy="666376"/>
            <a:chOff x="1992582" y="3921919"/>
            <a:chExt cx="666376" cy="666376"/>
          </a:xfrm>
        </p:grpSpPr>
        <p:sp>
          <p:nvSpPr>
            <p:cNvPr id="46" name="Oval 45">
              <a:extLst>
                <a:ext uri="{FF2B5EF4-FFF2-40B4-BE49-F238E27FC236}">
                  <a16:creationId xmlns:a16="http://schemas.microsoft.com/office/drawing/2014/main" id="{61045C07-B19E-04D2-D1C7-7EC3219E8099}"/>
                </a:ext>
              </a:extLst>
            </p:cNvPr>
            <p:cNvSpPr/>
            <p:nvPr/>
          </p:nvSpPr>
          <p:spPr bwMode="auto">
            <a:xfrm>
              <a:off x="1992582"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1A233C3-4318-74E5-E020-763A9F7ED457}"/>
                </a:ext>
              </a:extLst>
            </p:cNvPr>
            <p:cNvSpPr/>
            <p:nvPr/>
          </p:nvSpPr>
          <p:spPr bwMode="auto">
            <a:xfrm>
              <a:off x="2052113"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online" descr="online">
              <a:extLst>
                <a:ext uri="{FF2B5EF4-FFF2-40B4-BE49-F238E27FC236}">
                  <a16:creationId xmlns:a16="http://schemas.microsoft.com/office/drawing/2014/main" id="{812091DA-6E21-E894-2DD6-8138DDCD29AF}"/>
                </a:ext>
              </a:extLst>
            </p:cNvPr>
            <p:cNvGrpSpPr/>
            <p:nvPr/>
          </p:nvGrpSpPr>
          <p:grpSpPr>
            <a:xfrm>
              <a:off x="2147363" y="4076700"/>
              <a:ext cx="356814" cy="356814"/>
              <a:chOff x="4472102" y="5773612"/>
              <a:chExt cx="436448" cy="436448"/>
            </a:xfrm>
          </p:grpSpPr>
          <p:sp>
            <p:nvSpPr>
              <p:cNvPr id="49" name="Freeform: Shape 48">
                <a:extLst>
                  <a:ext uri="{FF2B5EF4-FFF2-40B4-BE49-F238E27FC236}">
                    <a16:creationId xmlns:a16="http://schemas.microsoft.com/office/drawing/2014/main" id="{180EB588-179A-B82B-545C-2D493EF51A9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936D2BAC-2125-12D2-4234-F945A0793DF3}"/>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E5D6F258-AED4-563A-A003-484FE6DE894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2" name="Freeform: Shape 51">
                <a:extLst>
                  <a:ext uri="{FF2B5EF4-FFF2-40B4-BE49-F238E27FC236}">
                    <a16:creationId xmlns:a16="http://schemas.microsoft.com/office/drawing/2014/main" id="{FCB6D232-88FD-8593-3C04-189DC639967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Freeform: Shape 52">
                <a:extLst>
                  <a:ext uri="{FF2B5EF4-FFF2-40B4-BE49-F238E27FC236}">
                    <a16:creationId xmlns:a16="http://schemas.microsoft.com/office/drawing/2014/main" id="{65BFC361-193B-1F59-E627-2ED4D8754DD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DFEC2174-23DD-D6B9-61BE-9F565019930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24E6369A-9AE8-4538-E4AB-466458983E06}"/>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CF158D83-2FC2-B3DF-AE75-8BBBD234523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7" name="Freeform: Shape 56">
                <a:extLst>
                  <a:ext uri="{FF2B5EF4-FFF2-40B4-BE49-F238E27FC236}">
                    <a16:creationId xmlns:a16="http://schemas.microsoft.com/office/drawing/2014/main" id="{71E6159C-B012-0E31-CEA9-6D6894B79EF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3C77AAB7-4621-8CD8-5190-ED0058CE9A8E}"/>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7B07AC7F-82B0-C590-BE9F-BE067064596A}"/>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0" name="Freeform: Shape 59">
                <a:extLst>
                  <a:ext uri="{FF2B5EF4-FFF2-40B4-BE49-F238E27FC236}">
                    <a16:creationId xmlns:a16="http://schemas.microsoft.com/office/drawing/2014/main" id="{08299B74-3C5F-A8D2-8B38-76764357588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630C5D76-A0C5-F482-8AD7-F2C21A635AD6}"/>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4CF37063-324E-9E67-5DE7-A5625C758077}"/>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E127BA4B-3A2A-5EAB-FAE2-7885187E0C7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17512195-B1AF-7C84-B39C-F6118C6EBCA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F41266D5-9EEE-5545-2139-B4BCB2603607}"/>
              </a:ext>
              <a:ext uri="{C183D7F6-B498-43B3-948B-1728B52AA6E4}">
                <adec:decorative xmlns:adec="http://schemas.microsoft.com/office/drawing/2017/decorative" val="1"/>
              </a:ext>
            </a:extLst>
          </p:cNvPr>
          <p:cNvGrpSpPr/>
          <p:nvPr/>
        </p:nvGrpSpPr>
        <p:grpSpPr>
          <a:xfrm>
            <a:off x="9465248" y="3610956"/>
            <a:ext cx="666376" cy="666376"/>
            <a:chOff x="9533043" y="3921919"/>
            <a:chExt cx="666376" cy="666376"/>
          </a:xfrm>
        </p:grpSpPr>
        <p:sp>
          <p:nvSpPr>
            <p:cNvPr id="66" name="Oval 65">
              <a:extLst>
                <a:ext uri="{FF2B5EF4-FFF2-40B4-BE49-F238E27FC236}">
                  <a16:creationId xmlns:a16="http://schemas.microsoft.com/office/drawing/2014/main" id="{19542BEE-9FE0-032D-3C14-E6587D1A3ABF}"/>
                </a:ext>
              </a:extLst>
            </p:cNvPr>
            <p:cNvSpPr/>
            <p:nvPr/>
          </p:nvSpPr>
          <p:spPr bwMode="auto">
            <a:xfrm>
              <a:off x="9533043"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90BAD6F9-2254-38EB-83C9-9942C99334BA}"/>
                </a:ext>
              </a:extLst>
            </p:cNvPr>
            <p:cNvSpPr/>
            <p:nvPr/>
          </p:nvSpPr>
          <p:spPr bwMode="auto">
            <a:xfrm>
              <a:off x="9592574"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68" name="government" descr="government">
              <a:extLst>
                <a:ext uri="{FF2B5EF4-FFF2-40B4-BE49-F238E27FC236}">
                  <a16:creationId xmlns:a16="http://schemas.microsoft.com/office/drawing/2014/main" id="{68E159E4-D110-0077-BD21-4E52B717689D}"/>
                </a:ext>
              </a:extLst>
            </p:cNvPr>
            <p:cNvGrpSpPr/>
            <p:nvPr/>
          </p:nvGrpSpPr>
          <p:grpSpPr>
            <a:xfrm>
              <a:off x="9719193" y="4105276"/>
              <a:ext cx="294076" cy="299662"/>
              <a:chOff x="5845334" y="4295775"/>
              <a:chExt cx="584835" cy="595951"/>
            </a:xfrm>
          </p:grpSpPr>
          <p:sp>
            <p:nvSpPr>
              <p:cNvPr id="69" name="Freeform 5">
                <a:extLst>
                  <a:ext uri="{FF2B5EF4-FFF2-40B4-BE49-F238E27FC236}">
                    <a16:creationId xmlns:a16="http://schemas.microsoft.com/office/drawing/2014/main" id="{A0304DC8-F6D2-C383-2114-48DAA5F924BA}"/>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0" name="Rectangle 69">
                <a:extLst>
                  <a:ext uri="{FF2B5EF4-FFF2-40B4-BE49-F238E27FC236}">
                    <a16:creationId xmlns:a16="http://schemas.microsoft.com/office/drawing/2014/main" id="{9B68E6BE-70B0-5B82-9612-01AEEDCAF2E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cxnSp>
        <p:nvCxnSpPr>
          <p:cNvPr id="71" name="Straight Connector 70">
            <a:extLst>
              <a:ext uri="{FF2B5EF4-FFF2-40B4-BE49-F238E27FC236}">
                <a16:creationId xmlns:a16="http://schemas.microsoft.com/office/drawing/2014/main" id="{90D4081E-9976-C56D-AAB7-6EB3748778CB}"/>
              </a:ext>
              <a:ext uri="{C183D7F6-B498-43B3-948B-1728B52AA6E4}">
                <adec:decorative xmlns:adec="http://schemas.microsoft.com/office/drawing/2017/decorative" val="1"/>
              </a:ext>
            </a:extLst>
          </p:cNvPr>
          <p:cNvCxnSpPr>
            <a:cxnSpLocks/>
          </p:cNvCxnSpPr>
          <p:nvPr/>
        </p:nvCxnSpPr>
        <p:spPr>
          <a:xfrm>
            <a:off x="1162696" y="1952085"/>
            <a:ext cx="9717087" cy="0"/>
          </a:xfrm>
          <a:prstGeom prst="line">
            <a:avLst/>
          </a:prstGeom>
          <a:ln>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55032D4-30B7-582C-332D-D924230BC183}"/>
              </a:ext>
              <a:ext uri="{C183D7F6-B498-43B3-948B-1728B52AA6E4}">
                <adec:decorative xmlns:adec="http://schemas.microsoft.com/office/drawing/2017/decorative" val="1"/>
              </a:ext>
            </a:extLst>
          </p:cNvPr>
          <p:cNvGrpSpPr/>
          <p:nvPr/>
        </p:nvGrpSpPr>
        <p:grpSpPr>
          <a:xfrm>
            <a:off x="4533406" y="1141355"/>
            <a:ext cx="2467303" cy="691975"/>
            <a:chOff x="5409254" y="4039012"/>
            <a:chExt cx="1218429" cy="396545"/>
          </a:xfrm>
        </p:grpSpPr>
        <p:sp>
          <p:nvSpPr>
            <p:cNvPr id="73" name="TextBox 72">
              <a:extLst>
                <a:ext uri="{FF2B5EF4-FFF2-40B4-BE49-F238E27FC236}">
                  <a16:creationId xmlns:a16="http://schemas.microsoft.com/office/drawing/2014/main" id="{96AB1353-8A84-97FF-01DA-75FDAF2D148C}"/>
                </a:ext>
              </a:extLst>
            </p:cNvPr>
            <p:cNvSpPr txBox="1"/>
            <p:nvPr/>
          </p:nvSpPr>
          <p:spPr>
            <a:xfrm>
              <a:off x="5867371" y="4122643"/>
              <a:ext cx="760312" cy="190486"/>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400" b="1" i="0" u="none" strike="noStrike" kern="1200" cap="none" spc="-50" normalizeH="0" baseline="0" noProof="0">
                  <a:ln>
                    <a:noFill/>
                  </a:ln>
                  <a:effectLst/>
                  <a:uLnTx/>
                  <a:uFillTx/>
                  <a:latin typeface="Segoe UI Semibold"/>
                  <a:ea typeface="+mn-ea"/>
                  <a:cs typeface="+mn-cs"/>
                </a:rPr>
                <a:t>Azure Arc</a:t>
              </a:r>
            </a:p>
          </p:txBody>
        </p:sp>
        <p:pic>
          <p:nvPicPr>
            <p:cNvPr id="74" name="Picture 7">
              <a:extLst>
                <a:ext uri="{FF2B5EF4-FFF2-40B4-BE49-F238E27FC236}">
                  <a16:creationId xmlns:a16="http://schemas.microsoft.com/office/drawing/2014/main" id="{7D0AF5FD-ABFE-D872-8870-E5FDFB7BE0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913" b="3913"/>
            <a:stretch/>
          </p:blipFill>
          <p:spPr>
            <a:xfrm>
              <a:off x="5409254" y="4039012"/>
              <a:ext cx="398182" cy="396545"/>
            </a:xfrm>
            <a:prstGeom prst="rect">
              <a:avLst/>
            </a:prstGeom>
            <a:noFill/>
            <a:ln>
              <a:noFill/>
              <a:headEnd type="none" w="med" len="med"/>
              <a:tailEnd type="none" w="med" len="med"/>
            </a:ln>
            <a:effectLst/>
          </p:spPr>
        </p:pic>
      </p:grpSp>
    </p:spTree>
    <p:extLst>
      <p:ext uri="{BB962C8B-B14F-4D97-AF65-F5344CB8AC3E}">
        <p14:creationId xmlns:p14="http://schemas.microsoft.com/office/powerpoint/2010/main" val="34531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4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400"/>
                                  </p:stCondLst>
                                  <p:childTnLst>
                                    <p:animMotion origin="layout" path="M 4.79167E-6 -0.03472 L 4.79167E-6 -2.96296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4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 presetClass="emph" presetSubtype="0" fill="hold" nodeType="withEffect">
                                  <p:stCondLst>
                                    <p:cond delay="400"/>
                                  </p:stCondLst>
                                  <p:childTnLst>
                                    <p:animScale>
                                      <p:cBhvr>
                                        <p:cTn id="19" dur="10" fill="hold"/>
                                        <p:tgtEl>
                                          <p:spTgt spid="45"/>
                                        </p:tgtEl>
                                      </p:cBhvr>
                                      <p:by x="125000" y="125000"/>
                                    </p:animScale>
                                  </p:childTnLst>
                                </p:cTn>
                              </p:par>
                              <p:par>
                                <p:cTn id="20" presetID="6" presetClass="emph" presetSubtype="0" decel="100000" fill="hold" nodeType="withEffect">
                                  <p:stCondLst>
                                    <p:cond delay="400"/>
                                  </p:stCondLst>
                                  <p:childTnLst>
                                    <p:animScale>
                                      <p:cBhvr>
                                        <p:cTn id="21" dur="750" fill="hold"/>
                                        <p:tgtEl>
                                          <p:spTgt spid="45"/>
                                        </p:tgtEl>
                                      </p:cBhvr>
                                      <p:by x="80000" y="80000"/>
                                    </p:animScale>
                                  </p:childTnLst>
                                </p:cTn>
                              </p:par>
                              <p:par>
                                <p:cTn id="22" presetID="10" presetClass="entr" presetSubtype="0" fill="hold" nodeType="withEffect">
                                  <p:stCondLst>
                                    <p:cond delay="6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42" presetClass="path" presetSubtype="0" decel="100000" fill="hold" nodeType="withEffect">
                                  <p:stCondLst>
                                    <p:cond delay="600"/>
                                  </p:stCondLst>
                                  <p:childTnLst>
                                    <p:animMotion origin="layout" path="M 1.25E-6 0.03889 L 1.25E-6 1.85185E-6 " pathEditMode="relative" rAng="0" ptsTypes="AA">
                                      <p:cBhvr>
                                        <p:cTn id="26" dur="500" fill="hold"/>
                                        <p:tgtEl>
                                          <p:spTgt spid="20"/>
                                        </p:tgtEl>
                                        <p:attrNameLst>
                                          <p:attrName>ppt_x</p:attrName>
                                          <p:attrName>ppt_y</p:attrName>
                                        </p:attrNameLst>
                                      </p:cBhvr>
                                      <p:rCtr x="0" y="-1944"/>
                                    </p:animMotion>
                                  </p:childTnLst>
                                </p:cTn>
                              </p:par>
                              <p:par>
                                <p:cTn id="27" presetID="10" presetClass="entr" presetSubtype="0"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42" presetClass="path" presetSubtype="0" decel="100000" fill="hold" grpId="1" nodeType="withEffect">
                                  <p:stCondLst>
                                    <p:cond delay="600"/>
                                  </p:stCondLst>
                                  <p:childTnLst>
                                    <p:animMotion origin="layout" path="M 5E-6 -0.03472 L 5E-6 -2.96296E-6 " pathEditMode="relative" rAng="0" ptsTypes="AA">
                                      <p:cBhvr>
                                        <p:cTn id="31" dur="500" fill="hold"/>
                                        <p:tgtEl>
                                          <p:spTgt spid="9"/>
                                        </p:tgtEl>
                                        <p:attrNameLst>
                                          <p:attrName>ppt_x</p:attrName>
                                          <p:attrName>ppt_y</p:attrName>
                                        </p:attrNameLst>
                                      </p:cBhvr>
                                      <p:rCtr x="0" y="1736"/>
                                    </p:animMotion>
                                  </p:childTnLst>
                                </p:cTn>
                              </p:par>
                              <p:par>
                                <p:cTn id="32" presetID="10" presetClass="entr" presetSubtype="0" fill="hold" nodeType="withEffect">
                                  <p:stCondLst>
                                    <p:cond delay="6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6" presetClass="emph" presetSubtype="0" fill="hold" nodeType="withEffect">
                                  <p:stCondLst>
                                    <p:cond delay="600"/>
                                  </p:stCondLst>
                                  <p:childTnLst>
                                    <p:animScale>
                                      <p:cBhvr>
                                        <p:cTn id="36" dur="10" fill="hold"/>
                                        <p:tgtEl>
                                          <p:spTgt spid="24"/>
                                        </p:tgtEl>
                                      </p:cBhvr>
                                      <p:by x="125000" y="125000"/>
                                    </p:animScale>
                                  </p:childTnLst>
                                </p:cTn>
                              </p:par>
                              <p:par>
                                <p:cTn id="37" presetID="6" presetClass="emph" presetSubtype="0" decel="100000" fill="hold" nodeType="withEffect">
                                  <p:stCondLst>
                                    <p:cond delay="600"/>
                                  </p:stCondLst>
                                  <p:childTnLst>
                                    <p:animScale>
                                      <p:cBhvr>
                                        <p:cTn id="38" dur="750" fill="hold"/>
                                        <p:tgtEl>
                                          <p:spTgt spid="24"/>
                                        </p:tgtEl>
                                      </p:cBhvr>
                                      <p:by x="80000" y="80000"/>
                                    </p:animScale>
                                  </p:childTnLst>
                                </p:cTn>
                              </p:par>
                              <p:par>
                                <p:cTn id="39" presetID="10" presetClass="entr" presetSubtype="0" fill="hold" nodeType="withEffect">
                                  <p:stCondLst>
                                    <p:cond delay="8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childTnLst>
                                </p:cTn>
                              </p:par>
                              <p:par>
                                <p:cTn id="42" presetID="42" presetClass="path" presetSubtype="0" decel="100000" fill="hold" nodeType="withEffect">
                                  <p:stCondLst>
                                    <p:cond delay="800"/>
                                  </p:stCondLst>
                                  <p:childTnLst>
                                    <p:animMotion origin="layout" path="M 1.25E-6 0.03889 L 1.25E-6 1.85185E-6 " pathEditMode="relative" rAng="0" ptsTypes="AA">
                                      <p:cBhvr>
                                        <p:cTn id="43" dur="500" fill="hold"/>
                                        <p:tgtEl>
                                          <p:spTgt spid="16"/>
                                        </p:tgtEl>
                                        <p:attrNameLst>
                                          <p:attrName>ppt_x</p:attrName>
                                          <p:attrName>ppt_y</p:attrName>
                                        </p:attrNameLst>
                                      </p:cBhvr>
                                      <p:rCtr x="0" y="-1944"/>
                                    </p:animMotion>
                                  </p:childTnLst>
                                </p:cTn>
                              </p:par>
                              <p:par>
                                <p:cTn id="44" presetID="10" presetClass="entr" presetSubtype="0" fill="hold" grpId="0" nodeType="withEffect">
                                  <p:stCondLst>
                                    <p:cond delay="8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par>
                                <p:cTn id="47" presetID="42" presetClass="path" presetSubtype="0" decel="100000" fill="hold" grpId="1" nodeType="withEffect">
                                  <p:stCondLst>
                                    <p:cond delay="800"/>
                                  </p:stCondLst>
                                  <p:childTnLst>
                                    <p:animMotion origin="layout" path="M -4.79167E-6 -0.03472 L -4.79167E-6 -2.96296E-6 " pathEditMode="relative" rAng="0" ptsTypes="AA">
                                      <p:cBhvr>
                                        <p:cTn id="48" dur="500" fill="hold"/>
                                        <p:tgtEl>
                                          <p:spTgt spid="10"/>
                                        </p:tgtEl>
                                        <p:attrNameLst>
                                          <p:attrName>ppt_x</p:attrName>
                                          <p:attrName>ppt_y</p:attrName>
                                        </p:attrNameLst>
                                      </p:cBhvr>
                                      <p:rCtr x="0" y="1736"/>
                                    </p:animMotion>
                                  </p:childTnLst>
                                </p:cTn>
                              </p:par>
                              <p:par>
                                <p:cTn id="49" presetID="10" presetClass="entr" presetSubtype="0" fill="hold" nodeType="withEffect">
                                  <p:stCondLst>
                                    <p:cond delay="80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6" presetClass="emph" presetSubtype="0" fill="hold" nodeType="withEffect">
                                  <p:stCondLst>
                                    <p:cond delay="800"/>
                                  </p:stCondLst>
                                  <p:childTnLst>
                                    <p:animScale>
                                      <p:cBhvr>
                                        <p:cTn id="53" dur="10" fill="hold"/>
                                        <p:tgtEl>
                                          <p:spTgt spid="38"/>
                                        </p:tgtEl>
                                      </p:cBhvr>
                                      <p:by x="125000" y="125000"/>
                                    </p:animScale>
                                  </p:childTnLst>
                                </p:cTn>
                              </p:par>
                              <p:par>
                                <p:cTn id="54" presetID="6" presetClass="emph" presetSubtype="0" decel="100000" fill="hold" nodeType="withEffect">
                                  <p:stCondLst>
                                    <p:cond delay="800"/>
                                  </p:stCondLst>
                                  <p:childTnLst>
                                    <p:animScale>
                                      <p:cBhvr>
                                        <p:cTn id="55" dur="750" fill="hold"/>
                                        <p:tgtEl>
                                          <p:spTgt spid="38"/>
                                        </p:tgtEl>
                                      </p:cBhvr>
                                      <p:by x="80000" y="80000"/>
                                    </p:animScale>
                                  </p:childTnLst>
                                </p:cTn>
                              </p:par>
                              <p:par>
                                <p:cTn id="56" presetID="10" presetClass="entr" presetSubtype="0" fill="hold" nodeType="withEffect">
                                  <p:stCondLst>
                                    <p:cond delay="1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42" presetClass="path" presetSubtype="0" decel="100000" fill="hold" nodeType="withEffect">
                                  <p:stCondLst>
                                    <p:cond delay="1000"/>
                                  </p:stCondLst>
                                  <p:childTnLst>
                                    <p:animMotion origin="layout" path="M 1.25E-6 0.03889 L 1.25E-6 1.85185E-6 " pathEditMode="relative" rAng="0" ptsTypes="AA">
                                      <p:cBhvr>
                                        <p:cTn id="60" dur="500" fill="hold"/>
                                        <p:tgtEl>
                                          <p:spTgt spid="12"/>
                                        </p:tgtEl>
                                        <p:attrNameLst>
                                          <p:attrName>ppt_x</p:attrName>
                                          <p:attrName>ppt_y</p:attrName>
                                        </p:attrNameLst>
                                      </p:cBhvr>
                                      <p:rCtr x="0" y="-1944"/>
                                    </p:animMotion>
                                  </p:childTnLst>
                                </p:cTn>
                              </p:par>
                              <p:par>
                                <p:cTn id="61" presetID="10" presetClass="entr" presetSubtype="0" fill="hold" grpId="0" nodeType="withEffect">
                                  <p:stCondLst>
                                    <p:cond delay="10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50"/>
                                        <p:tgtEl>
                                          <p:spTgt spid="11"/>
                                        </p:tgtEl>
                                      </p:cBhvr>
                                    </p:animEffect>
                                  </p:childTnLst>
                                </p:cTn>
                              </p:par>
                              <p:par>
                                <p:cTn id="64" presetID="42" presetClass="path" presetSubtype="0" decel="100000" fill="hold" grpId="1" nodeType="withEffect">
                                  <p:stCondLst>
                                    <p:cond delay="1000"/>
                                  </p:stCondLst>
                                  <p:childTnLst>
                                    <p:animMotion origin="layout" path="M -4.79167E-6 -0.03472 L -4.79167E-6 -2.96296E-6 " pathEditMode="relative" rAng="0" ptsTypes="AA">
                                      <p:cBhvr>
                                        <p:cTn id="65" dur="500" fill="hold"/>
                                        <p:tgtEl>
                                          <p:spTgt spid="11"/>
                                        </p:tgtEl>
                                        <p:attrNameLst>
                                          <p:attrName>ppt_x</p:attrName>
                                          <p:attrName>ppt_y</p:attrName>
                                        </p:attrNameLst>
                                      </p:cBhvr>
                                      <p:rCtr x="0" y="1736"/>
                                    </p:animMotion>
                                  </p:childTnLst>
                                </p:cTn>
                              </p:par>
                              <p:par>
                                <p:cTn id="66" presetID="10" presetClass="entr" presetSubtype="0" fill="hold" nodeType="withEffect">
                                  <p:stCondLst>
                                    <p:cond delay="100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6" presetClass="emph" presetSubtype="0" fill="hold" nodeType="withEffect">
                                  <p:stCondLst>
                                    <p:cond delay="1000"/>
                                  </p:stCondLst>
                                  <p:childTnLst>
                                    <p:animScale>
                                      <p:cBhvr>
                                        <p:cTn id="70" dur="10" fill="hold"/>
                                        <p:tgtEl>
                                          <p:spTgt spid="65"/>
                                        </p:tgtEl>
                                      </p:cBhvr>
                                      <p:by x="125000" y="125000"/>
                                    </p:animScale>
                                  </p:childTnLst>
                                </p:cTn>
                              </p:par>
                              <p:par>
                                <p:cTn id="71" presetID="6" presetClass="emph" presetSubtype="0" decel="100000" fill="hold" nodeType="withEffect">
                                  <p:stCondLst>
                                    <p:cond delay="1000"/>
                                  </p:stCondLst>
                                  <p:childTnLst>
                                    <p:animScale>
                                      <p:cBhvr>
                                        <p:cTn id="72" dur="750" fill="hold"/>
                                        <p:tgtEl>
                                          <p:spTgt spid="65"/>
                                        </p:tgtEl>
                                      </p:cBhvr>
                                      <p:by x="80000" y="80000"/>
                                    </p:animScale>
                                  </p:childTnLst>
                                </p:cTn>
                              </p:par>
                              <p:par>
                                <p:cTn id="73" presetID="10" presetClass="entr" presetSubtype="0" fill="hold" nodeType="withEffect">
                                  <p:stCondLst>
                                    <p:cond delay="5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750"/>
                                        <p:tgtEl>
                                          <p:spTgt spid="72"/>
                                        </p:tgtEl>
                                      </p:cBhvr>
                                    </p:animEffect>
                                  </p:childTnLst>
                                </p:cTn>
                              </p:par>
                              <p:par>
                                <p:cTn id="76" presetID="42" presetClass="path" presetSubtype="0" decel="100000" fill="hold" nodeType="withEffect">
                                  <p:stCondLst>
                                    <p:cond delay="50"/>
                                  </p:stCondLst>
                                  <p:childTnLst>
                                    <p:animMotion origin="layout" path="M 4.375E-6 1.48148E-6 L 4.375E-6 0.03542 " pathEditMode="relative" rAng="0" ptsTypes="AA">
                                      <p:cBhvr>
                                        <p:cTn id="77" dur="750" spd="-100000" fill="hold"/>
                                        <p:tgtEl>
                                          <p:spTgt spid="7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ctrTitle"/>
          </p:nvPr>
        </p:nvSpPr>
        <p:spPr/>
        <p:txBody>
          <a:bodyPr/>
          <a:lstStyle/>
          <a:p>
            <a:r>
              <a:rPr lang="en-US" noProof="0" dirty="0"/>
              <a:t>AKS Azure Arc-enabled Overview</a:t>
            </a:r>
            <a:endParaRPr lang="it-IT" dirty="0"/>
          </a:p>
        </p:txBody>
      </p:sp>
      <p:sp>
        <p:nvSpPr>
          <p:cNvPr id="6" name="Text Placeholder 5">
            <a:extLst>
              <a:ext uri="{FF2B5EF4-FFF2-40B4-BE49-F238E27FC236}">
                <a16:creationId xmlns:a16="http://schemas.microsoft.com/office/drawing/2014/main" id="{699B85A5-9B50-542E-3EF3-864A18CAD966}"/>
              </a:ext>
            </a:extLst>
          </p:cNvPr>
          <p:cNvSpPr>
            <a:spLocks noGrp="1"/>
          </p:cNvSpPr>
          <p:nvPr>
            <p:ph type="body" idx="4294967295"/>
          </p:nvPr>
        </p:nvSpPr>
        <p:spPr>
          <a:xfrm>
            <a:off x="2028825" y="4597400"/>
            <a:ext cx="10163175" cy="1500188"/>
          </a:xfrm>
        </p:spPr>
        <p:txBody>
          <a:bodyPr/>
          <a:lstStyle/>
          <a:p>
            <a:pPr marL="0" indent="0">
              <a:buNone/>
            </a:pPr>
            <a:r>
              <a:rPr lang="en-US" noProof="0" dirty="0"/>
              <a:t>Azure Kubernetes Service </a:t>
            </a:r>
            <a:br>
              <a:rPr lang="en-US" noProof="0" dirty="0"/>
            </a:br>
            <a:r>
              <a:rPr lang="en-US" noProof="0" dirty="0"/>
              <a:t>hybrid deployment options and Azure Arc-enabled Kubernetes </a:t>
            </a:r>
          </a:p>
          <a:p>
            <a:endParaRPr lang="it-IT" dirty="0"/>
          </a:p>
        </p:txBody>
      </p:sp>
    </p:spTree>
    <p:extLst>
      <p:ext uri="{BB962C8B-B14F-4D97-AF65-F5344CB8AC3E}">
        <p14:creationId xmlns:p14="http://schemas.microsoft.com/office/powerpoint/2010/main" val="15742978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274D-F26C-42E4-9A86-1B85AB90D1AA}"/>
              </a:ext>
            </a:extLst>
          </p:cNvPr>
          <p:cNvSpPr>
            <a:spLocks noGrp="1"/>
          </p:cNvSpPr>
          <p:nvPr>
            <p:ph type="title"/>
          </p:nvPr>
        </p:nvSpPr>
        <p:spPr/>
        <p:txBody>
          <a:bodyPr>
            <a:normAutofit/>
          </a:bodyPr>
          <a:lstStyle/>
          <a:p>
            <a:r>
              <a:rPr lang="en-US"/>
              <a:t>AKS from cloud to edge</a:t>
            </a:r>
          </a:p>
        </p:txBody>
      </p:sp>
      <p:pic>
        <p:nvPicPr>
          <p:cNvPr id="3" name="Graphic 2" descr="click, interaction&#10;">
            <a:extLst>
              <a:ext uri="{FF2B5EF4-FFF2-40B4-BE49-F238E27FC236}">
                <a16:creationId xmlns:a16="http://schemas.microsoft.com/office/drawing/2014/main" id="{AE49D91E-FE4E-DE0A-21C0-9147BAEC6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2656" y="2661507"/>
            <a:ext cx="494574" cy="741862"/>
          </a:xfrm>
          <a:prstGeom prst="rect">
            <a:avLst/>
          </a:prstGeom>
        </p:spPr>
      </p:pic>
      <p:sp>
        <p:nvSpPr>
          <p:cNvPr id="6" name="Rectangle 5">
            <a:extLst>
              <a:ext uri="{FF2B5EF4-FFF2-40B4-BE49-F238E27FC236}">
                <a16:creationId xmlns:a16="http://schemas.microsoft.com/office/drawing/2014/main" id="{646D27F9-9356-BDE0-F3EE-487F30D5FF27}"/>
              </a:ext>
            </a:extLst>
          </p:cNvPr>
          <p:cNvSpPr/>
          <p:nvPr/>
        </p:nvSpPr>
        <p:spPr bwMode="auto">
          <a:xfrm>
            <a:off x="1270170"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single click solution to deploy Azure Kubernetes Service locally, on-prem</a:t>
            </a:r>
            <a:b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(compete with Tanzu, Docker EE Red Hat OpenShift, Rancher)</a:t>
            </a:r>
          </a:p>
        </p:txBody>
      </p:sp>
      <p:grpSp>
        <p:nvGrpSpPr>
          <p:cNvPr id="4" name="component solutions" descr="component solutions">
            <a:extLst>
              <a:ext uri="{FF2B5EF4-FFF2-40B4-BE49-F238E27FC236}">
                <a16:creationId xmlns:a16="http://schemas.microsoft.com/office/drawing/2014/main" id="{5A5D8822-B26F-4F74-5BB6-3608E3B832DF}"/>
              </a:ext>
            </a:extLst>
          </p:cNvPr>
          <p:cNvGrpSpPr/>
          <p:nvPr/>
        </p:nvGrpSpPr>
        <p:grpSpPr>
          <a:xfrm>
            <a:off x="5769403" y="2676155"/>
            <a:ext cx="1016002" cy="712566"/>
            <a:chOff x="-774701" y="4865688"/>
            <a:chExt cx="473075" cy="331788"/>
          </a:xfrm>
        </p:grpSpPr>
        <p:sp>
          <p:nvSpPr>
            <p:cNvPr id="5" name="Rectangle 932">
              <a:extLst>
                <a:ext uri="{FF2B5EF4-FFF2-40B4-BE49-F238E27FC236}">
                  <a16:creationId xmlns:a16="http://schemas.microsoft.com/office/drawing/2014/main" id="{1A54A235-CE64-999D-E134-1572A58D46AA}"/>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 name="Freeform 933">
              <a:extLst>
                <a:ext uri="{FF2B5EF4-FFF2-40B4-BE49-F238E27FC236}">
                  <a16:creationId xmlns:a16="http://schemas.microsoft.com/office/drawing/2014/main" id="{150F414A-14F7-C3C3-B4AA-72892F0E787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 name="Freeform 934">
              <a:extLst>
                <a:ext uri="{FF2B5EF4-FFF2-40B4-BE49-F238E27FC236}">
                  <a16:creationId xmlns:a16="http://schemas.microsoft.com/office/drawing/2014/main" id="{B1745D8A-39EF-9694-37A3-AEFC8E914E21}"/>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 name="Rectangle 935">
              <a:extLst>
                <a:ext uri="{FF2B5EF4-FFF2-40B4-BE49-F238E27FC236}">
                  <a16:creationId xmlns:a16="http://schemas.microsoft.com/office/drawing/2014/main" id="{A6ED3E5C-3407-5CE8-63EC-2202426B1678}"/>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 name="Rectangle 936">
              <a:extLst>
                <a:ext uri="{FF2B5EF4-FFF2-40B4-BE49-F238E27FC236}">
                  <a16:creationId xmlns:a16="http://schemas.microsoft.com/office/drawing/2014/main" id="{5AB1EB7F-993F-7509-904B-2E0EE1023B83}"/>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 name="Rectangle 937">
              <a:extLst>
                <a:ext uri="{FF2B5EF4-FFF2-40B4-BE49-F238E27FC236}">
                  <a16:creationId xmlns:a16="http://schemas.microsoft.com/office/drawing/2014/main" id="{6B218F68-29AC-7CC1-C616-C1D45A3C22DA}"/>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 name="Oval 938">
              <a:extLst>
                <a:ext uri="{FF2B5EF4-FFF2-40B4-BE49-F238E27FC236}">
                  <a16:creationId xmlns:a16="http://schemas.microsoft.com/office/drawing/2014/main" id="{0A604A05-F2F3-11A8-B064-01F98A844874}"/>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5" name="Rectangle 939">
              <a:extLst>
                <a:ext uri="{FF2B5EF4-FFF2-40B4-BE49-F238E27FC236}">
                  <a16:creationId xmlns:a16="http://schemas.microsoft.com/office/drawing/2014/main" id="{8953CA36-0B7E-1FC2-14B6-7A6913FBD1E4}"/>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6" name="Oval 940">
              <a:extLst>
                <a:ext uri="{FF2B5EF4-FFF2-40B4-BE49-F238E27FC236}">
                  <a16:creationId xmlns:a16="http://schemas.microsoft.com/office/drawing/2014/main" id="{14B11975-26E7-82FE-D548-339FCC623D36}"/>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7" name="Oval 941">
              <a:extLst>
                <a:ext uri="{FF2B5EF4-FFF2-40B4-BE49-F238E27FC236}">
                  <a16:creationId xmlns:a16="http://schemas.microsoft.com/office/drawing/2014/main" id="{F523D66A-725E-E181-57B0-E58D52B877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8" name="Oval 942">
              <a:extLst>
                <a:ext uri="{FF2B5EF4-FFF2-40B4-BE49-F238E27FC236}">
                  <a16:creationId xmlns:a16="http://schemas.microsoft.com/office/drawing/2014/main" id="{A4DD1AFA-8993-B1A4-76BC-A7C8C5BAB37C}"/>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9" name="Rectangle 943">
              <a:extLst>
                <a:ext uri="{FF2B5EF4-FFF2-40B4-BE49-F238E27FC236}">
                  <a16:creationId xmlns:a16="http://schemas.microsoft.com/office/drawing/2014/main" id="{CEEDAAF0-9516-3FE5-7153-0FFF65D04FE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0" name="Rectangle 944" descr="component solutions">
              <a:extLst>
                <a:ext uri="{FF2B5EF4-FFF2-40B4-BE49-F238E27FC236}">
                  <a16:creationId xmlns:a16="http://schemas.microsoft.com/office/drawing/2014/main" id="{796B7462-B947-79B7-6FFB-D0C532832F1C}"/>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1" name="Freeform 945">
              <a:extLst>
                <a:ext uri="{FF2B5EF4-FFF2-40B4-BE49-F238E27FC236}">
                  <a16:creationId xmlns:a16="http://schemas.microsoft.com/office/drawing/2014/main" id="{0731EB39-7EE2-70E4-2DED-D2AA917D0D91}"/>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2" name="Freeform 946">
              <a:extLst>
                <a:ext uri="{FF2B5EF4-FFF2-40B4-BE49-F238E27FC236}">
                  <a16:creationId xmlns:a16="http://schemas.microsoft.com/office/drawing/2014/main" id="{4DDF5AF1-602A-C101-9F65-20DDB2F09E05}"/>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3" name="Freeform 947">
              <a:extLst>
                <a:ext uri="{FF2B5EF4-FFF2-40B4-BE49-F238E27FC236}">
                  <a16:creationId xmlns:a16="http://schemas.microsoft.com/office/drawing/2014/main" id="{9BA5D818-A8A8-0406-45DB-3E0CE9FEF1C3}"/>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8" name="Rectangle 7">
            <a:extLst>
              <a:ext uri="{FF2B5EF4-FFF2-40B4-BE49-F238E27FC236}">
                <a16:creationId xmlns:a16="http://schemas.microsoft.com/office/drawing/2014/main" id="{7D99C438-C31C-C966-D420-BCBC93F4DAE2}"/>
              </a:ext>
            </a:extLst>
          </p:cNvPr>
          <p:cNvSpPr/>
          <p:nvPr/>
        </p:nvSpPr>
        <p:spPr bwMode="auto">
          <a:xfrm>
            <a:off x="4647631"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unified solution where customers can deploy Kubernetes clusters on top their Windows based virtualization Platform (Hyper-V) today</a:t>
            </a:r>
          </a:p>
        </p:txBody>
      </p:sp>
      <p:grpSp>
        <p:nvGrpSpPr>
          <p:cNvPr id="24" name="shield 2" descr="shield, person">
            <a:extLst>
              <a:ext uri="{FF2B5EF4-FFF2-40B4-BE49-F238E27FC236}">
                <a16:creationId xmlns:a16="http://schemas.microsoft.com/office/drawing/2014/main" id="{1E660DA7-5D5A-4EF6-A75D-C5E4980E5E53}"/>
              </a:ext>
            </a:extLst>
          </p:cNvPr>
          <p:cNvGrpSpPr/>
          <p:nvPr/>
        </p:nvGrpSpPr>
        <p:grpSpPr>
          <a:xfrm>
            <a:off x="9214642" y="2689291"/>
            <a:ext cx="862512" cy="894264"/>
            <a:chOff x="1674351" y="4846321"/>
            <a:chExt cx="432148" cy="432146"/>
          </a:xfrm>
        </p:grpSpPr>
        <p:sp>
          <p:nvSpPr>
            <p:cNvPr id="25" name="Freeform: Shape 24">
              <a:extLst>
                <a:ext uri="{FF2B5EF4-FFF2-40B4-BE49-F238E27FC236}">
                  <a16:creationId xmlns:a16="http://schemas.microsoft.com/office/drawing/2014/main" id="{244E8C03-01C0-93C9-BD18-DA38502214F2}"/>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 name="Freeform: Shape 25">
              <a:extLst>
                <a:ext uri="{FF2B5EF4-FFF2-40B4-BE49-F238E27FC236}">
                  <a16:creationId xmlns:a16="http://schemas.microsoft.com/office/drawing/2014/main" id="{C92BC26A-E167-59EF-651E-95300682C450}"/>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83792986-4537-EF30-D54B-C3A1D44BFC27}"/>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Rectangle 8">
            <a:extLst>
              <a:ext uri="{FF2B5EF4-FFF2-40B4-BE49-F238E27FC236}">
                <a16:creationId xmlns:a16="http://schemas.microsoft.com/office/drawing/2014/main" id="{947AE93A-6CAF-6953-0541-AAFDDC598FF5}"/>
              </a:ext>
            </a:extLst>
          </p:cNvPr>
          <p:cNvSpPr/>
          <p:nvPr/>
        </p:nvSpPr>
        <p:spPr bwMode="auto">
          <a:xfrm>
            <a:off x="8016125"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Once deployed, the AKS hybrid clusters can run containerized Windows or Linux workloads</a:t>
            </a:r>
          </a:p>
        </p:txBody>
      </p:sp>
    </p:spTree>
    <p:extLst>
      <p:ext uri="{BB962C8B-B14F-4D97-AF65-F5344CB8AC3E}">
        <p14:creationId xmlns:p14="http://schemas.microsoft.com/office/powerpoint/2010/main" val="208599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25E-7 -4.44444E-6 L 6.25E-7 0.04352 " pathEditMode="relative" rAng="0" ptsTypes="AA">
                                      <p:cBhvr>
                                        <p:cTn id="9" dur="600" spd="-100000" fill="hold"/>
                                        <p:tgtEl>
                                          <p:spTgt spid="2"/>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6.25E-7 3.7037E-7 L -6.25E-7 -0.0544 " pathEditMode="relative" rAng="0" ptsTypes="AA">
                                      <p:cBhvr>
                                        <p:cTn id="14" dur="600" spd="-100000" fill="hold"/>
                                        <p:tgtEl>
                                          <p:spTgt spid="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4.16667E-7 -4.07407E-6 L -4.16667E-7 -0.05439 " pathEditMode="relative" rAng="0" ptsTypes="AA">
                                      <p:cBhvr>
                                        <p:cTn id="19" dur="600" spd="-100000" fill="hold"/>
                                        <p:tgtEl>
                                          <p:spTgt spid="6"/>
                                        </p:tgtEl>
                                        <p:attrNameLst>
                                          <p:attrName>ppt_x</p:attrName>
                                          <p:attrName>ppt_y</p:attrName>
                                        </p:attrNameLst>
                                      </p:cBhvr>
                                      <p:rCtr x="0" y="-2731"/>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3.75E-6 3.7037E-7 L -3.75E-6 -0.0544 " pathEditMode="relative" rAng="0" ptsTypes="AA">
                                      <p:cBhvr>
                                        <p:cTn id="24" dur="600" spd="-100000" fill="hold"/>
                                        <p:tgtEl>
                                          <p:spTgt spid="4"/>
                                        </p:tgtEl>
                                        <p:attrNameLst>
                                          <p:attrName>ppt_x</p:attrName>
                                          <p:attrName>ppt_y</p:attrName>
                                        </p:attrNameLst>
                                      </p:cBhvr>
                                      <p:rCtr x="0" y="-2731"/>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3.75E-6 -4.07407E-6 L -3.75E-6 -0.05439 " pathEditMode="relative" rAng="0" ptsTypes="AA">
                                      <p:cBhvr>
                                        <p:cTn id="29" dur="600" spd="-100000" fill="hold"/>
                                        <p:tgtEl>
                                          <p:spTgt spid="8"/>
                                        </p:tgtEl>
                                        <p:attrNameLst>
                                          <p:attrName>ppt_x</p:attrName>
                                          <p:attrName>ppt_y</p:attrName>
                                        </p:attrNameLst>
                                      </p:cBhvr>
                                      <p:rCtr x="0" y="-2731"/>
                                    </p:animMotion>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nodeType="withEffect">
                                  <p:stCondLst>
                                    <p:cond delay="0"/>
                                  </p:stCondLst>
                                  <p:childTnLst>
                                    <p:animMotion origin="layout" path="M 4.16667E-6 4.07407E-6 L 4.16667E-6 -0.0544 " pathEditMode="relative" rAng="0" ptsTypes="AA">
                                      <p:cBhvr>
                                        <p:cTn id="34" dur="600" spd="-100000" fill="hold"/>
                                        <p:tgtEl>
                                          <p:spTgt spid="24"/>
                                        </p:tgtEl>
                                        <p:attrNameLst>
                                          <p:attrName>ppt_x</p:attrName>
                                          <p:attrName>ppt_y</p:attrName>
                                        </p:attrNameLst>
                                      </p:cBhvr>
                                      <p:rCtr x="0" y="-2731"/>
                                    </p:animMotion>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0"/>
                                  </p:stCondLst>
                                  <p:childTnLst>
                                    <p:animMotion origin="layout" path="M 4.16667E-6 -4.07407E-6 L 4.16667E-6 -0.05439 " pathEditMode="relative" rAng="0" ptsTypes="AA">
                                      <p:cBhvr>
                                        <p:cTn id="39" dur="600" spd="-100000" fill="hold"/>
                                        <p:tgtEl>
                                          <p:spTgt spid="9"/>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P spid="6" grpId="1" animBg="1"/>
      <p:bldP spid="8" grpId="0" animBg="1"/>
      <p:bldP spid="8" grpId="1" animBg="1"/>
      <p:bldP spid="9" grpId="0" animBg="1"/>
      <p:bldP spid="9"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D853DC-D371-25F8-E2ED-15D3E6C67C00}"/>
              </a:ext>
              <a:ext uri="{C183D7F6-B498-43B3-948B-1728B52AA6E4}">
                <adec:decorative xmlns:adec="http://schemas.microsoft.com/office/drawing/2017/decorative" val="1"/>
              </a:ext>
            </a:extLst>
          </p:cNvPr>
          <p:cNvGrpSpPr/>
          <p:nvPr/>
        </p:nvGrpSpPr>
        <p:grpSpPr>
          <a:xfrm>
            <a:off x="1270170" y="1821743"/>
            <a:ext cx="9923044" cy="4719698"/>
            <a:chOff x="706488" y="1728348"/>
            <a:chExt cx="10559299" cy="5022320"/>
          </a:xfrm>
        </p:grpSpPr>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706488" y="2547963"/>
              <a:ext cx="10465097" cy="3092613"/>
              <a:chOff x="1343404" y="7758131"/>
              <a:chExt cx="10465097"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286000" cy="3086016"/>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43404" y="7758131"/>
                <a:ext cx="2286381" cy="3086016"/>
                <a:chOff x="212184" y="2092731"/>
                <a:chExt cx="2286381"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12565" y="40584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Azure</a:t>
                  </a:r>
                </a:p>
              </p:txBody>
            </p:sp>
          </p:grpSp>
          <p:sp>
            <p:nvSpPr>
              <p:cNvPr id="109" name="Rectangle 108">
                <a:extLst>
                  <a:ext uri="{FF2B5EF4-FFF2-40B4-BE49-F238E27FC236}">
                    <a16:creationId xmlns:a16="http://schemas.microsoft.com/office/drawing/2014/main" id="{1C8286E8-37CF-408C-B3BD-639B263B44C6}"/>
                  </a:ext>
                </a:extLst>
              </p:cNvPr>
              <p:cNvSpPr/>
              <p:nvPr/>
            </p:nvSpPr>
            <p:spPr bwMode="auto">
              <a:xfrm>
                <a:off x="8951452" y="7758131"/>
                <a:ext cx="2857049"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F2740021-7FFB-4BFB-A589-7595436879AA}"/>
                  </a:ext>
                </a:extLst>
              </p:cNvPr>
              <p:cNvSpPr/>
              <p:nvPr/>
            </p:nvSpPr>
            <p:spPr bwMode="auto">
              <a:xfrm>
                <a:off x="6311816" y="7764728"/>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CC3C6303-F10E-14BD-0576-6EF7DA8E284F}"/>
                </a:ext>
              </a:extLst>
            </p:cNvPr>
            <p:cNvSpPr/>
            <p:nvPr/>
          </p:nvSpPr>
          <p:spPr bwMode="auto">
            <a:xfrm>
              <a:off x="8658961"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Any CNCF K8s</a:t>
              </a:r>
            </a:p>
          </p:txBody>
        </p:sp>
        <p:sp>
          <p:nvSpPr>
            <p:cNvPr id="11" name="Rectangle 11">
              <a:extLst>
                <a:ext uri="{FF2B5EF4-FFF2-40B4-BE49-F238E27FC236}">
                  <a16:creationId xmlns:a16="http://schemas.microsoft.com/office/drawing/2014/main" id="{2393158D-DFE9-C1F8-01B6-499A57E2D25F}"/>
                </a:ext>
                <a:ext uri="{C183D7F6-B498-43B3-948B-1728B52AA6E4}">
                  <adec:decorative xmlns:adec="http://schemas.microsoft.com/office/drawing/2017/decorative" val="1"/>
                </a:ext>
              </a:extLst>
            </p:cNvPr>
            <p:cNvSpPr/>
            <p:nvPr/>
          </p:nvSpPr>
          <p:spPr bwMode="auto">
            <a:xfrm>
              <a:off x="706488" y="1944668"/>
              <a:ext cx="7368623"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CF321955-9BE5-9EC9-F97B-22A940CC1E2F}"/>
                </a:ext>
              </a:extLst>
            </p:cNvPr>
            <p:cNvSpPr/>
            <p:nvPr/>
          </p:nvSpPr>
          <p:spPr bwMode="auto">
            <a:xfrm>
              <a:off x="2980942" y="1728348"/>
              <a:ext cx="2771859"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pitchFamily="34" charset="0"/>
                </a:rPr>
                <a:t>  AKS</a:t>
              </a:r>
            </a:p>
          </p:txBody>
        </p:sp>
        <p:sp>
          <p:nvSpPr>
            <p:cNvPr id="17" name="Rectangle 11">
              <a:extLst>
                <a:ext uri="{FF2B5EF4-FFF2-40B4-BE49-F238E27FC236}">
                  <a16:creationId xmlns:a16="http://schemas.microsoft.com/office/drawing/2014/main" id="{6F2632F4-82F0-E5B5-BEDF-FB15C78D115D}"/>
                </a:ext>
                <a:ext uri="{C183D7F6-B498-43B3-948B-1728B52AA6E4}">
                  <adec:decorative xmlns:adec="http://schemas.microsoft.com/office/drawing/2017/decorative" val="1"/>
                </a:ext>
              </a:extLst>
            </p:cNvPr>
            <p:cNvSpPr/>
            <p:nvPr/>
          </p:nvSpPr>
          <p:spPr bwMode="auto">
            <a:xfrm>
              <a:off x="8172506" y="1951567"/>
              <a:ext cx="3093281"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4" name="Graphic 153">
              <a:extLst>
                <a:ext uri="{FF2B5EF4-FFF2-40B4-BE49-F238E27FC236}">
                  <a16:creationId xmlns:a16="http://schemas.microsoft.com/office/drawing/2014/main" id="{C6D49FF3-3B99-40D2-5AB7-A9A22CCEB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9299" y="1734841"/>
              <a:ext cx="419690" cy="419690"/>
            </a:xfrm>
            <a:prstGeom prst="rect">
              <a:avLst/>
            </a:prstGeom>
          </p:spPr>
        </p:pic>
        <p:sp>
          <p:nvSpPr>
            <p:cNvPr id="164" name="Rectangle 163">
              <a:extLst>
                <a:ext uri="{FF2B5EF4-FFF2-40B4-BE49-F238E27FC236}">
                  <a16:creationId xmlns:a16="http://schemas.microsoft.com/office/drawing/2014/main" id="{DC1D81A3-3E83-FEAC-21E1-5E8F5516F857}"/>
                </a:ext>
              </a:extLst>
            </p:cNvPr>
            <p:cNvSpPr/>
            <p:nvPr/>
          </p:nvSpPr>
          <p:spPr bwMode="auto">
            <a:xfrm>
              <a:off x="8611903" y="1754960"/>
              <a:ext cx="2364420"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3P Kubernetes</a:t>
              </a:r>
            </a:p>
          </p:txBody>
        </p:sp>
        <p:grpSp>
          <p:nvGrpSpPr>
            <p:cNvPr id="33" name="Group 32">
              <a:extLst>
                <a:ext uri="{FF2B5EF4-FFF2-40B4-BE49-F238E27FC236}">
                  <a16:creationId xmlns:a16="http://schemas.microsoft.com/office/drawing/2014/main" id="{394903DE-ED2F-29D7-90EF-B7E23CB66FB9}"/>
                </a:ext>
              </a:extLst>
            </p:cNvPr>
            <p:cNvGrpSpPr/>
            <p:nvPr/>
          </p:nvGrpSpPr>
          <p:grpSpPr>
            <a:xfrm>
              <a:off x="8352636" y="2883045"/>
              <a:ext cx="1005840" cy="621267"/>
              <a:chOff x="4359995" y="5083732"/>
              <a:chExt cx="1005840" cy="621267"/>
            </a:xfrm>
          </p:grpSpPr>
          <p:pic>
            <p:nvPicPr>
              <p:cNvPr id="34" name="Kubernetes" descr="Kubernetes">
                <a:extLst>
                  <a:ext uri="{FF2B5EF4-FFF2-40B4-BE49-F238E27FC236}">
                    <a16:creationId xmlns:a16="http://schemas.microsoft.com/office/drawing/2014/main" id="{547CC7B5-1F77-9477-4CE4-612B180991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779" y="5083732"/>
                <a:ext cx="365763" cy="365760"/>
              </a:xfrm>
              <a:prstGeom prst="rect">
                <a:avLst/>
              </a:prstGeom>
            </p:spPr>
          </p:pic>
          <p:sp>
            <p:nvSpPr>
              <p:cNvPr id="35" name="TextBox 1090">
                <a:extLst>
                  <a:ext uri="{FF2B5EF4-FFF2-40B4-BE49-F238E27FC236}">
                    <a16:creationId xmlns:a16="http://schemas.microsoft.com/office/drawing/2014/main" id="{AE50ACF0-45D7-458B-F794-766F56E9197B}"/>
                  </a:ext>
                </a:extLst>
              </p:cNvPr>
              <p:cNvSpPr txBox="1"/>
              <p:nvPr/>
            </p:nvSpPr>
            <p:spPr>
              <a:xfrm>
                <a:off x="4359995" y="5474167"/>
                <a:ext cx="100584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Kubernetes</a:t>
                </a:r>
              </a:p>
            </p:txBody>
          </p:sp>
        </p:grpSp>
        <p:grpSp>
          <p:nvGrpSpPr>
            <p:cNvPr id="36" name="Group 35">
              <a:extLst>
                <a:ext uri="{FF2B5EF4-FFF2-40B4-BE49-F238E27FC236}">
                  <a16:creationId xmlns:a16="http://schemas.microsoft.com/office/drawing/2014/main" id="{18469ADC-069F-4213-A47E-839ACE14DC8B}"/>
                </a:ext>
              </a:extLst>
            </p:cNvPr>
            <p:cNvGrpSpPr/>
            <p:nvPr/>
          </p:nvGrpSpPr>
          <p:grpSpPr>
            <a:xfrm>
              <a:off x="9661334" y="3621935"/>
              <a:ext cx="1005840" cy="614705"/>
              <a:chOff x="4983040" y="5834707"/>
              <a:chExt cx="1005840" cy="614705"/>
            </a:xfrm>
          </p:grpSpPr>
          <p:pic>
            <p:nvPicPr>
              <p:cNvPr id="37" name="Shape 339" descr="Container-Engine_256px.png">
                <a:extLst>
                  <a:ext uri="{FF2B5EF4-FFF2-40B4-BE49-F238E27FC236}">
                    <a16:creationId xmlns:a16="http://schemas.microsoft.com/office/drawing/2014/main" id="{17D46C77-394B-F8AD-4D70-FE7A8A14E23E}"/>
                  </a:ext>
                </a:extLst>
              </p:cNvPr>
              <p:cNvPicPr preferRelativeResize="0"/>
              <p:nvPr/>
            </p:nvPicPr>
            <p:blipFill rotWithShape="1">
              <a:blip r:embed="rId7"/>
              <a:srcRect t="5092" b="5092"/>
              <a:stretch/>
            </p:blipFill>
            <p:spPr>
              <a:xfrm>
                <a:off x="5281014" y="5834707"/>
                <a:ext cx="393192" cy="365760"/>
              </a:xfrm>
              <a:prstGeom prst="rect">
                <a:avLst/>
              </a:prstGeom>
            </p:spPr>
          </p:pic>
          <p:sp>
            <p:nvSpPr>
              <p:cNvPr id="38" name="TextBox 37">
                <a:extLst>
                  <a:ext uri="{FF2B5EF4-FFF2-40B4-BE49-F238E27FC236}">
                    <a16:creationId xmlns:a16="http://schemas.microsoft.com/office/drawing/2014/main" id="{50B4099F-7967-49DB-D479-28201BDA8199}"/>
                  </a:ext>
                </a:extLst>
              </p:cNvPr>
              <p:cNvSpPr txBox="1"/>
              <p:nvPr/>
            </p:nvSpPr>
            <p:spPr>
              <a:xfrm>
                <a:off x="4983040" y="6218580"/>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GKE</a:t>
                </a:r>
              </a:p>
            </p:txBody>
          </p:sp>
        </p:grpSp>
        <p:grpSp>
          <p:nvGrpSpPr>
            <p:cNvPr id="39" name="Group 38">
              <a:extLst>
                <a:ext uri="{FF2B5EF4-FFF2-40B4-BE49-F238E27FC236}">
                  <a16:creationId xmlns:a16="http://schemas.microsoft.com/office/drawing/2014/main" id="{205E18F4-7EEB-C7E1-1F3F-05EDA56FED70}"/>
                </a:ext>
              </a:extLst>
            </p:cNvPr>
            <p:cNvGrpSpPr/>
            <p:nvPr/>
          </p:nvGrpSpPr>
          <p:grpSpPr>
            <a:xfrm>
              <a:off x="10048944" y="2883045"/>
              <a:ext cx="1005840" cy="609673"/>
              <a:chOff x="4246038" y="5818095"/>
              <a:chExt cx="1005840" cy="609673"/>
            </a:xfrm>
          </p:grpSpPr>
          <p:sp>
            <p:nvSpPr>
              <p:cNvPr id="40" name="Rectangle 39">
                <a:extLst>
                  <a:ext uri="{FF2B5EF4-FFF2-40B4-BE49-F238E27FC236}">
                    <a16:creationId xmlns:a16="http://schemas.microsoft.com/office/drawing/2014/main" id="{4646CAC0-7E53-F535-D447-0CDAD3C78DAE}"/>
                  </a:ext>
                </a:extLst>
              </p:cNvPr>
              <p:cNvSpPr/>
              <p:nvPr/>
            </p:nvSpPr>
            <p:spPr>
              <a:xfrm>
                <a:off x="4246038" y="6196936"/>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EKS</a:t>
                </a:r>
              </a:p>
            </p:txBody>
          </p:sp>
          <p:grpSp>
            <p:nvGrpSpPr>
              <p:cNvPr id="41" name="Graphic 6">
                <a:extLst>
                  <a:ext uri="{FF2B5EF4-FFF2-40B4-BE49-F238E27FC236}">
                    <a16:creationId xmlns:a16="http://schemas.microsoft.com/office/drawing/2014/main" id="{64C7C52E-CA63-7AAF-F3BE-71DF8408F892}"/>
                  </a:ext>
                </a:extLst>
              </p:cNvPr>
              <p:cNvGrpSpPr/>
              <p:nvPr/>
            </p:nvGrpSpPr>
            <p:grpSpPr>
              <a:xfrm>
                <a:off x="4574704" y="5818095"/>
                <a:ext cx="336385" cy="365760"/>
                <a:chOff x="8069129" y="5583999"/>
                <a:chExt cx="226630" cy="246421"/>
              </a:xfrm>
              <a:solidFill>
                <a:srgbClr val="FFFFFF"/>
              </a:solidFill>
            </p:grpSpPr>
            <p:sp>
              <p:nvSpPr>
                <p:cNvPr id="42" name="Freeform: Shape 41">
                  <a:extLst>
                    <a:ext uri="{FF2B5EF4-FFF2-40B4-BE49-F238E27FC236}">
                      <a16:creationId xmlns:a16="http://schemas.microsoft.com/office/drawing/2014/main" id="{6A826A63-2B63-DE37-7AA4-1B9A60194E50}"/>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05901BF-9482-44E2-B378-3DC41792CF20}"/>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5CBA7304-A60D-832A-C979-BE038BB2CD2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BBEEF403-AF28-D41F-E4C0-2019DA923D55}"/>
                </a:ext>
              </a:extLst>
            </p:cNvPr>
            <p:cNvGrpSpPr/>
            <p:nvPr/>
          </p:nvGrpSpPr>
          <p:grpSpPr>
            <a:xfrm>
              <a:off x="8713306" y="3638945"/>
              <a:ext cx="1005840" cy="587800"/>
              <a:chOff x="5829480" y="5834707"/>
              <a:chExt cx="1005840" cy="587800"/>
            </a:xfrm>
          </p:grpSpPr>
          <p:sp>
            <p:nvSpPr>
              <p:cNvPr id="46" name="TextBox 45">
                <a:extLst>
                  <a:ext uri="{FF2B5EF4-FFF2-40B4-BE49-F238E27FC236}">
                    <a16:creationId xmlns:a16="http://schemas.microsoft.com/office/drawing/2014/main" id="{BD8CC5A0-C46E-DC88-E719-4AA893B6EEDA}"/>
                  </a:ext>
                </a:extLst>
              </p:cNvPr>
              <p:cNvSpPr txBox="1"/>
              <p:nvPr/>
            </p:nvSpPr>
            <p:spPr>
              <a:xfrm>
                <a:off x="5829480" y="6191675"/>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VMware Tanzu</a:t>
                </a:r>
              </a:p>
            </p:txBody>
          </p:sp>
          <p:pic>
            <p:nvPicPr>
              <p:cNvPr id="47" name="Picture 46" descr="A picture containing object, clock&#10;&#10;Description automatically generated">
                <a:extLst>
                  <a:ext uri="{FF2B5EF4-FFF2-40B4-BE49-F238E27FC236}">
                    <a16:creationId xmlns:a16="http://schemas.microsoft.com/office/drawing/2014/main" id="{F64DE952-E1F5-F8EA-8722-AE8570A9830C}"/>
                  </a:ext>
                </a:extLst>
              </p:cNvPr>
              <p:cNvPicPr>
                <a:picLocks noChangeAspect="1"/>
              </p:cNvPicPr>
              <p:nvPr/>
            </p:nvPicPr>
            <p:blipFill>
              <a:blip r:embed="rId8"/>
              <a:stretch>
                <a:fillRect/>
              </a:stretch>
            </p:blipFill>
            <p:spPr>
              <a:xfrm>
                <a:off x="6135805" y="5834707"/>
                <a:ext cx="393191" cy="390032"/>
              </a:xfrm>
              <a:prstGeom prst="rect">
                <a:avLst/>
              </a:prstGeom>
            </p:spPr>
          </p:pic>
        </p:grpSp>
        <p:grpSp>
          <p:nvGrpSpPr>
            <p:cNvPr id="48" name="Group 47">
              <a:extLst>
                <a:ext uri="{FF2B5EF4-FFF2-40B4-BE49-F238E27FC236}">
                  <a16:creationId xmlns:a16="http://schemas.microsoft.com/office/drawing/2014/main" id="{69807F9D-BA87-A21C-DEA4-BAA20D7C3C82}"/>
                </a:ext>
              </a:extLst>
            </p:cNvPr>
            <p:cNvGrpSpPr/>
            <p:nvPr/>
          </p:nvGrpSpPr>
          <p:grpSpPr>
            <a:xfrm>
              <a:off x="9200790" y="2883045"/>
              <a:ext cx="1005840" cy="615428"/>
              <a:chOff x="5144246" y="5089571"/>
              <a:chExt cx="1005840" cy="615428"/>
            </a:xfrm>
          </p:grpSpPr>
          <p:sp>
            <p:nvSpPr>
              <p:cNvPr id="49" name="TextBox 1090">
                <a:extLst>
                  <a:ext uri="{FF2B5EF4-FFF2-40B4-BE49-F238E27FC236}">
                    <a16:creationId xmlns:a16="http://schemas.microsoft.com/office/drawing/2014/main" id="{1CD9DB34-851C-313C-1452-9FEDD5C8E332}"/>
                  </a:ext>
                </a:extLst>
              </p:cNvPr>
              <p:cNvSpPr txBox="1"/>
              <p:nvPr/>
            </p:nvSpPr>
            <p:spPr>
              <a:xfrm>
                <a:off x="5144246" y="5474167"/>
                <a:ext cx="1005840"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OpenShift</a:t>
                </a:r>
              </a:p>
            </p:txBody>
          </p:sp>
          <p:pic>
            <p:nvPicPr>
              <p:cNvPr id="50" name="Picture 4">
                <a:extLst>
                  <a:ext uri="{FF2B5EF4-FFF2-40B4-BE49-F238E27FC236}">
                    <a16:creationId xmlns:a16="http://schemas.microsoft.com/office/drawing/2014/main" id="{6BB4A8F1-025D-525F-29D7-F3A7107D9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9758" y="5089571"/>
                <a:ext cx="376388" cy="347532"/>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a:extLst>
                <a:ext uri="{FF2B5EF4-FFF2-40B4-BE49-F238E27FC236}">
                  <a16:creationId xmlns:a16="http://schemas.microsoft.com/office/drawing/2014/main" id="{7ED86F34-E2BC-DEF3-B093-41E46B78E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501202" y="3177387"/>
              <a:ext cx="618313" cy="618313"/>
            </a:xfrm>
            <a:prstGeom prst="rect">
              <a:avLst/>
            </a:prstGeom>
            <a:effectLst>
              <a:outerShdw blurRad="322808" sx="102000" sy="102000" algn="ctr" rotWithShape="0">
                <a:prstClr val="black">
                  <a:alpha val="46000"/>
                </a:prstClr>
              </a:outerShdw>
            </a:effectLst>
          </p:spPr>
        </p:pic>
        <p:sp>
          <p:nvSpPr>
            <p:cNvPr id="20" name="Rectangle: Rounded Corners 9">
              <a:extLst>
                <a:ext uri="{FF2B5EF4-FFF2-40B4-BE49-F238E27FC236}">
                  <a16:creationId xmlns:a16="http://schemas.microsoft.com/office/drawing/2014/main" id="{43C23A8D-225C-CBA1-FA41-07910BBEB9C7}"/>
                </a:ext>
              </a:extLst>
            </p:cNvPr>
            <p:cNvSpPr/>
            <p:nvPr/>
          </p:nvSpPr>
          <p:spPr bwMode="auto">
            <a:xfrm rot="5400000">
              <a:off x="6963702" y="1913308"/>
              <a:ext cx="434968" cy="7980797"/>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CA54B69B-BBC7-D241-8A93-EC3D96E7CE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0100" y="6194154"/>
              <a:ext cx="488272" cy="556514"/>
            </a:xfrm>
            <a:prstGeom prst="rect">
              <a:avLst/>
            </a:prstGeom>
          </p:spPr>
        </p:pic>
        <p:sp>
          <p:nvSpPr>
            <p:cNvPr id="22" name="TextBox 21">
              <a:extLst>
                <a:ext uri="{FF2B5EF4-FFF2-40B4-BE49-F238E27FC236}">
                  <a16:creationId xmlns:a16="http://schemas.microsoft.com/office/drawing/2014/main" id="{1A47E4C0-DB8B-9AE6-0DD3-3CE8719082F0}"/>
                </a:ext>
              </a:extLst>
            </p:cNvPr>
            <p:cNvSpPr txBox="1"/>
            <p:nvPr/>
          </p:nvSpPr>
          <p:spPr>
            <a:xfrm>
              <a:off x="6867629" y="6389312"/>
              <a:ext cx="782637" cy="1768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Arc</a:t>
              </a:r>
            </a:p>
          </p:txBody>
        </p:sp>
        <p:cxnSp>
          <p:nvCxnSpPr>
            <p:cNvPr id="24" name="Straight Connector 23">
              <a:extLst>
                <a:ext uri="{FF2B5EF4-FFF2-40B4-BE49-F238E27FC236}">
                  <a16:creationId xmlns:a16="http://schemas.microsoft.com/office/drawing/2014/main" id="{4073DE91-F26D-8367-2A19-353EA3741A6F}"/>
                </a:ext>
              </a:extLst>
            </p:cNvPr>
            <p:cNvCxnSpPr>
              <a:cxnSpLocks/>
            </p:cNvCxnSpPr>
            <p:nvPr/>
          </p:nvCxnSpPr>
          <p:spPr>
            <a:xfrm flipV="1">
              <a:off x="4333788"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025F1E58-0413-5F5D-B70D-A21A2318632D}"/>
                </a:ext>
              </a:extLst>
            </p:cNvPr>
            <p:cNvCxnSpPr>
              <a:cxnSpLocks/>
            </p:cNvCxnSpPr>
            <p:nvPr/>
          </p:nvCxnSpPr>
          <p:spPr>
            <a:xfrm flipV="1">
              <a:off x="6817900"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FE5F7A34-CDF6-6A1A-C942-64F61D371CFC}"/>
                </a:ext>
              </a:extLst>
            </p:cNvPr>
            <p:cNvCxnSpPr>
              <a:cxnSpLocks/>
            </p:cNvCxnSpPr>
            <p:nvPr/>
          </p:nvCxnSpPr>
          <p:spPr>
            <a:xfrm flipV="1">
              <a:off x="9743061" y="5633979"/>
              <a:ext cx="0" cy="487212"/>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5" name="Rectangle 4">
              <a:extLst>
                <a:ext uri="{FF2B5EF4-FFF2-40B4-BE49-F238E27FC236}">
                  <a16:creationId xmlns:a16="http://schemas.microsoft.com/office/drawing/2014/main" id="{6E195171-A091-8E32-7CA5-223CE87388B0}"/>
                </a:ext>
              </a:extLst>
            </p:cNvPr>
            <p:cNvSpPr/>
            <p:nvPr/>
          </p:nvSpPr>
          <p:spPr bwMode="auto">
            <a:xfrm>
              <a:off x="3241566"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Windows Server &amp; Azure Stack HCI </a:t>
              </a:r>
            </a:p>
          </p:txBody>
        </p:sp>
        <p:sp>
          <p:nvSpPr>
            <p:cNvPr id="8" name="Rectangle 7">
              <a:extLst>
                <a:ext uri="{FF2B5EF4-FFF2-40B4-BE49-F238E27FC236}">
                  <a16:creationId xmlns:a16="http://schemas.microsoft.com/office/drawing/2014/main" id="{872180AD-3272-6A97-EB1A-825BB23A58C9}"/>
                </a:ext>
              </a:extLst>
            </p:cNvPr>
            <p:cNvSpPr/>
            <p:nvPr/>
          </p:nvSpPr>
          <p:spPr bwMode="auto">
            <a:xfrm>
              <a:off x="5858413" y="4513666"/>
              <a:ext cx="1924587"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Edge Essentials</a:t>
              </a:r>
            </a:p>
          </p:txBody>
        </p:sp>
        <p:pic>
          <p:nvPicPr>
            <p:cNvPr id="9" name="Picture 2" descr="Windows Server Tech Support — Internet Innovations Group">
              <a:extLst>
                <a:ext uri="{FF2B5EF4-FFF2-40B4-BE49-F238E27FC236}">
                  <a16:creationId xmlns:a16="http://schemas.microsoft.com/office/drawing/2014/main" id="{88E074F8-BB14-6DF9-55CA-14E8CF2CAC8A}"/>
                </a:ext>
              </a:extLst>
            </p:cNvPr>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3306080" y="3197596"/>
              <a:ext cx="1289328" cy="68205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0AD4C3A-70A4-C9DA-2634-5F398AB9CE52}"/>
                </a:ext>
              </a:extLst>
            </p:cNvPr>
            <p:cNvGrpSpPr/>
            <p:nvPr/>
          </p:nvGrpSpPr>
          <p:grpSpPr>
            <a:xfrm>
              <a:off x="4738092" y="3223487"/>
              <a:ext cx="594572" cy="590754"/>
              <a:chOff x="6259453" y="4361532"/>
              <a:chExt cx="807055" cy="794657"/>
            </a:xfrm>
          </p:grpSpPr>
          <p:grpSp>
            <p:nvGrpSpPr>
              <p:cNvPr id="16" name="Group 15">
                <a:extLst>
                  <a:ext uri="{FF2B5EF4-FFF2-40B4-BE49-F238E27FC236}">
                    <a16:creationId xmlns:a16="http://schemas.microsoft.com/office/drawing/2014/main" id="{719B2755-4A35-D810-FD70-6C71D9480B15}"/>
                  </a:ext>
                </a:extLst>
              </p:cNvPr>
              <p:cNvGrpSpPr/>
              <p:nvPr/>
            </p:nvGrpSpPr>
            <p:grpSpPr>
              <a:xfrm>
                <a:off x="6259453" y="4486276"/>
                <a:ext cx="461310" cy="669913"/>
                <a:chOff x="4092782" y="3098405"/>
                <a:chExt cx="1847726" cy="2683257"/>
              </a:xfrm>
            </p:grpSpPr>
            <p:grpSp>
              <p:nvGrpSpPr>
                <p:cNvPr id="23" name="Group 22">
                  <a:extLst>
                    <a:ext uri="{FF2B5EF4-FFF2-40B4-BE49-F238E27FC236}">
                      <a16:creationId xmlns:a16="http://schemas.microsoft.com/office/drawing/2014/main" id="{B99F8580-64B0-957D-B48E-8D27D8362AE4}"/>
                    </a:ext>
                  </a:extLst>
                </p:cNvPr>
                <p:cNvGrpSpPr/>
                <p:nvPr/>
              </p:nvGrpSpPr>
              <p:grpSpPr>
                <a:xfrm>
                  <a:off x="4092782" y="3098405"/>
                  <a:ext cx="1847726" cy="2683257"/>
                  <a:chOff x="5805254" y="2680531"/>
                  <a:chExt cx="464354" cy="674334"/>
                </a:xfrm>
              </p:grpSpPr>
              <p:grpSp>
                <p:nvGrpSpPr>
                  <p:cNvPr id="53" name="Group 52">
                    <a:extLst>
                      <a:ext uri="{FF2B5EF4-FFF2-40B4-BE49-F238E27FC236}">
                        <a16:creationId xmlns:a16="http://schemas.microsoft.com/office/drawing/2014/main" id="{66C053D7-8E9E-1A76-CD5E-D9E8370042F7}"/>
                      </a:ext>
                    </a:extLst>
                  </p:cNvPr>
                  <p:cNvGrpSpPr/>
                  <p:nvPr/>
                </p:nvGrpSpPr>
                <p:grpSpPr>
                  <a:xfrm>
                    <a:off x="5805254" y="2947233"/>
                    <a:ext cx="464354" cy="407632"/>
                    <a:chOff x="5293520" y="2499874"/>
                    <a:chExt cx="464354" cy="407632"/>
                  </a:xfrm>
                </p:grpSpPr>
                <p:sp>
                  <p:nvSpPr>
                    <p:cNvPr id="63" name="Rectangle 110">
                      <a:extLst>
                        <a:ext uri="{FF2B5EF4-FFF2-40B4-BE49-F238E27FC236}">
                          <a16:creationId xmlns:a16="http://schemas.microsoft.com/office/drawing/2014/main" id="{071DCF47-918E-8170-DC1D-F3ADB534DC8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Rectangle 110">
                      <a:extLst>
                        <a:ext uri="{FF2B5EF4-FFF2-40B4-BE49-F238E27FC236}">
                          <a16:creationId xmlns:a16="http://schemas.microsoft.com/office/drawing/2014/main" id="{C20FEF4B-43BF-5EC5-5D2B-FAD603C09BD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5E3513F-3829-E07D-8704-9ECCE964C16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61432E66-8EE9-3C17-8694-88E3792BE1AE}"/>
                      </a:ext>
                    </a:extLst>
                  </p:cNvPr>
                  <p:cNvGrpSpPr/>
                  <p:nvPr/>
                </p:nvGrpSpPr>
                <p:grpSpPr>
                  <a:xfrm>
                    <a:off x="5805254" y="2813881"/>
                    <a:ext cx="464354" cy="407632"/>
                    <a:chOff x="5293520" y="2499874"/>
                    <a:chExt cx="464354" cy="407632"/>
                  </a:xfrm>
                </p:grpSpPr>
                <p:sp>
                  <p:nvSpPr>
                    <p:cNvPr id="60" name="Rectangle 110">
                      <a:extLst>
                        <a:ext uri="{FF2B5EF4-FFF2-40B4-BE49-F238E27FC236}">
                          <a16:creationId xmlns:a16="http://schemas.microsoft.com/office/drawing/2014/main" id="{CE22CB90-0EDC-7E1F-15EA-0508549B2FE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Rectangle 110">
                      <a:extLst>
                        <a:ext uri="{FF2B5EF4-FFF2-40B4-BE49-F238E27FC236}">
                          <a16:creationId xmlns:a16="http://schemas.microsoft.com/office/drawing/2014/main" id="{FBEB21B7-F19B-2E69-5E4E-96233128FFF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6F1B17C-9257-6244-5993-07164CDBB91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76A58B8E-C45B-4D2A-CBFC-B211438491C8}"/>
                      </a:ext>
                    </a:extLst>
                  </p:cNvPr>
                  <p:cNvGrpSpPr/>
                  <p:nvPr/>
                </p:nvGrpSpPr>
                <p:grpSpPr>
                  <a:xfrm>
                    <a:off x="5805254" y="2680531"/>
                    <a:ext cx="464354" cy="407632"/>
                    <a:chOff x="5293520" y="2499874"/>
                    <a:chExt cx="464354" cy="407632"/>
                  </a:xfrm>
                </p:grpSpPr>
                <p:sp>
                  <p:nvSpPr>
                    <p:cNvPr id="57" name="Rectangle 110">
                      <a:extLst>
                        <a:ext uri="{FF2B5EF4-FFF2-40B4-BE49-F238E27FC236}">
                          <a16:creationId xmlns:a16="http://schemas.microsoft.com/office/drawing/2014/main" id="{25B7EAF3-F86F-F4B8-D4D2-B4726A2EFF38}"/>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Rectangle 110">
                      <a:extLst>
                        <a:ext uri="{FF2B5EF4-FFF2-40B4-BE49-F238E27FC236}">
                          <a16:creationId xmlns:a16="http://schemas.microsoft.com/office/drawing/2014/main" id="{05DEBBA8-9751-25B5-CDEC-181E0684BB2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1FE23E-E54B-C8D7-A3D0-541D166A3AD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7" name="Rectangle 114">
                  <a:extLst>
                    <a:ext uri="{FF2B5EF4-FFF2-40B4-BE49-F238E27FC236}">
                      <a16:creationId xmlns:a16="http://schemas.microsoft.com/office/drawing/2014/main" id="{2AB67237-CAB0-F530-0FED-DE1FB5ECF3E4}"/>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114">
                  <a:extLst>
                    <a:ext uri="{FF2B5EF4-FFF2-40B4-BE49-F238E27FC236}">
                      <a16:creationId xmlns:a16="http://schemas.microsoft.com/office/drawing/2014/main" id="{F21C63C7-0CCC-AE6B-7CAF-B6079625822A}"/>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Rectangle 114">
                  <a:extLst>
                    <a:ext uri="{FF2B5EF4-FFF2-40B4-BE49-F238E27FC236}">
                      <a16:creationId xmlns:a16="http://schemas.microsoft.com/office/drawing/2014/main" id="{5FA95562-010C-AFAC-F13A-9B56A0E02DEE}"/>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114">
                  <a:extLst>
                    <a:ext uri="{FF2B5EF4-FFF2-40B4-BE49-F238E27FC236}">
                      <a16:creationId xmlns:a16="http://schemas.microsoft.com/office/drawing/2014/main" id="{7B439016-8A60-756D-5FD1-61445CFDA0B1}"/>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Rectangle 114">
                  <a:extLst>
                    <a:ext uri="{FF2B5EF4-FFF2-40B4-BE49-F238E27FC236}">
                      <a16:creationId xmlns:a16="http://schemas.microsoft.com/office/drawing/2014/main" id="{B6E96549-2071-3F97-42C1-F601F0DA6BA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2" name="Rectangle 114">
                  <a:extLst>
                    <a:ext uri="{FF2B5EF4-FFF2-40B4-BE49-F238E27FC236}">
                      <a16:creationId xmlns:a16="http://schemas.microsoft.com/office/drawing/2014/main" id="{97E9F1A5-FF31-F49E-2B99-4D1C09CA0914}"/>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cloud 4" descr="cloud">
                <a:extLst>
                  <a:ext uri="{FF2B5EF4-FFF2-40B4-BE49-F238E27FC236}">
                    <a16:creationId xmlns:a16="http://schemas.microsoft.com/office/drawing/2014/main" id="{540052A2-4B99-A98A-F4E8-9C187DEAC5A9}"/>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Oval 260">
                <a:extLst>
                  <a:ext uri="{FF2B5EF4-FFF2-40B4-BE49-F238E27FC236}">
                    <a16:creationId xmlns:a16="http://schemas.microsoft.com/office/drawing/2014/main" id="{77AC0613-52DD-5C01-51BB-A65DCCEF2253}"/>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 name="Picture 3" descr="Logo&#10;&#10;Description automatically generated">
              <a:extLst>
                <a:ext uri="{FF2B5EF4-FFF2-40B4-BE49-F238E27FC236}">
                  <a16:creationId xmlns:a16="http://schemas.microsoft.com/office/drawing/2014/main" id="{52054E87-7301-0F7D-35F9-CA8DFDD6F2FF}"/>
                </a:ext>
              </a:extLst>
            </p:cNvPr>
            <p:cNvPicPr>
              <a:picLocks noChangeAspect="1"/>
            </p:cNvPicPr>
            <p:nvPr/>
          </p:nvPicPr>
          <p:blipFill>
            <a:blip r:embed="rId14"/>
            <a:stretch>
              <a:fillRect/>
            </a:stretch>
          </p:blipFill>
          <p:spPr>
            <a:xfrm>
              <a:off x="5876446" y="3121467"/>
              <a:ext cx="1884035" cy="840375"/>
            </a:xfrm>
            <a:prstGeom prst="rect">
              <a:avLst/>
            </a:prstGeom>
          </p:spPr>
        </p:pic>
      </p:grpSp>
      <p:sp>
        <p:nvSpPr>
          <p:cNvPr id="67" name="Title 5">
            <a:extLst>
              <a:ext uri="{FF2B5EF4-FFF2-40B4-BE49-F238E27FC236}">
                <a16:creationId xmlns:a16="http://schemas.microsoft.com/office/drawing/2014/main" id="{A84ECFDD-1EC4-89AA-B85F-BB5CB9900A4E}"/>
              </a:ext>
            </a:extLst>
          </p:cNvPr>
          <p:cNvSpPr>
            <a:spLocks noGrp="1"/>
          </p:cNvSpPr>
          <p:nvPr>
            <p:ph type="title"/>
          </p:nvPr>
        </p:nvSpPr>
        <p:spPr/>
        <p:txBody>
          <a:bodyPr>
            <a:noAutofit/>
          </a:bodyPr>
          <a:lstStyle/>
          <a:p>
            <a:r>
              <a:rPr lang="en-US" dirty="0"/>
              <a:t>Managed Kubernetes from cloud to edge </a:t>
            </a:r>
          </a:p>
        </p:txBody>
      </p:sp>
    </p:spTree>
    <p:extLst>
      <p:ext uri="{BB962C8B-B14F-4D97-AF65-F5344CB8AC3E}">
        <p14:creationId xmlns:p14="http://schemas.microsoft.com/office/powerpoint/2010/main" val="33215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AB23AB6D-1EBF-2F31-3265-C6DA547C1B96}"/>
              </a:ext>
            </a:extLst>
          </p:cNvPr>
          <p:cNvGraphicFramePr>
            <a:graphicFrameLocks noGrp="1"/>
          </p:cNvGraphicFramePr>
          <p:nvPr>
            <p:ph idx="1"/>
            <p:extLst>
              <p:ext uri="{D42A27DB-BD31-4B8C-83A1-F6EECF244321}">
                <p14:modId xmlns:p14="http://schemas.microsoft.com/office/powerpoint/2010/main" val="2952734706"/>
              </p:ext>
            </p:extLst>
          </p:nvPr>
        </p:nvGraphicFramePr>
        <p:xfrm>
          <a:off x="519113" y="1085850"/>
          <a:ext cx="11299821" cy="4651576"/>
        </p:xfrm>
        <a:graphic>
          <a:graphicData uri="http://schemas.openxmlformats.org/drawingml/2006/table">
            <a:tbl>
              <a:tblPr firstRow="1"/>
              <a:tblGrid>
                <a:gridCol w="1133921">
                  <a:extLst>
                    <a:ext uri="{9D8B030D-6E8A-4147-A177-3AD203B41FA5}">
                      <a16:colId xmlns:a16="http://schemas.microsoft.com/office/drawing/2014/main" val="3027383339"/>
                    </a:ext>
                  </a:extLst>
                </a:gridCol>
                <a:gridCol w="2541475">
                  <a:extLst>
                    <a:ext uri="{9D8B030D-6E8A-4147-A177-3AD203B41FA5}">
                      <a16:colId xmlns:a16="http://schemas.microsoft.com/office/drawing/2014/main" val="2319142862"/>
                    </a:ext>
                  </a:extLst>
                </a:gridCol>
                <a:gridCol w="2541475">
                  <a:extLst>
                    <a:ext uri="{9D8B030D-6E8A-4147-A177-3AD203B41FA5}">
                      <a16:colId xmlns:a16="http://schemas.microsoft.com/office/drawing/2014/main" val="448085413"/>
                    </a:ext>
                  </a:extLst>
                </a:gridCol>
                <a:gridCol w="2541475">
                  <a:extLst>
                    <a:ext uri="{9D8B030D-6E8A-4147-A177-3AD203B41FA5}">
                      <a16:colId xmlns:a16="http://schemas.microsoft.com/office/drawing/2014/main" val="1585369737"/>
                    </a:ext>
                  </a:extLst>
                </a:gridCol>
                <a:gridCol w="2541475">
                  <a:extLst>
                    <a:ext uri="{9D8B030D-6E8A-4147-A177-3AD203B41FA5}">
                      <a16:colId xmlns:a16="http://schemas.microsoft.com/office/drawing/2014/main" val="355529733"/>
                    </a:ext>
                  </a:extLst>
                </a:gridCol>
              </a:tblGrid>
              <a:tr h="36583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900" dirty="0">
                          <a:solidFill>
                            <a:schemeClr val="bg1"/>
                          </a:solidFill>
                          <a:latin typeface="+mn-lt"/>
                        </a:rPr>
                        <a:t>Configuration </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ctr" latinLnBrk="0" hangingPunct="1">
                        <a:spcBef>
                          <a:spcPts val="0"/>
                        </a:spcBef>
                        <a:spcAft>
                          <a:spcPts val="0"/>
                        </a:spcAft>
                      </a:pPr>
                      <a:r>
                        <a:rPr lang="en-US" sz="1000" b="1" i="0" u="none" strike="noStrike" dirty="0">
                          <a:solidFill>
                            <a:schemeClr val="bg1"/>
                          </a:solidFill>
                          <a:effectLst/>
                          <a:latin typeface="+mn-lt"/>
                        </a:rPr>
                        <a:t>AKS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000" b="1" dirty="0">
                          <a:solidFill>
                            <a:schemeClr val="bg1"/>
                          </a:solidFill>
                          <a:latin typeface="+mn-lt"/>
                          <a:ea typeface="Segoe UI Black"/>
                        </a:rPr>
                        <a:t>AKS on Azure Stack HCI &amp; Windows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000" b="1" dirty="0">
                          <a:solidFill>
                            <a:schemeClr val="bg1"/>
                          </a:solidFill>
                          <a:latin typeface="+mn-lt"/>
                          <a:ea typeface="Segoe UI Black"/>
                        </a:rPr>
                        <a:t>AKS Edge Essentials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000" b="1" dirty="0">
                          <a:solidFill>
                            <a:schemeClr val="bg1"/>
                          </a:solidFill>
                          <a:latin typeface="+mn-lt"/>
                          <a:ea typeface="Segoe UI Black"/>
                        </a:rPr>
                        <a:t>Arc-enabled Kubernetes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65652338"/>
                  </a:ext>
                </a:extLst>
              </a:tr>
              <a:tr h="609718">
                <a:tc>
                  <a:txBody>
                    <a:bodyPr/>
                    <a:lstStyle/>
                    <a:p>
                      <a:pPr algn="l"/>
                      <a:r>
                        <a:rPr lang="en-US" sz="900" dirty="0">
                          <a:solidFill>
                            <a:schemeClr val="bg1"/>
                          </a:solidFill>
                          <a:latin typeface="+mn-lt"/>
                        </a:rPr>
                        <a:t>Deployment Options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fontAlgn="t" latinLnBrk="0" hangingPunct="1">
                        <a:spcBef>
                          <a:spcPts val="0"/>
                        </a:spcBef>
                        <a:spcAft>
                          <a:spcPts val="0"/>
                        </a:spcAft>
                      </a:pPr>
                      <a:r>
                        <a:rPr lang="en-US" sz="900" b="0" i="0" u="none" strike="noStrike" kern="1200" spc="0" baseline="0" dirty="0">
                          <a:ln>
                            <a:noFill/>
                          </a:ln>
                          <a:solidFill>
                            <a:schemeClr val="tx1"/>
                          </a:solidFill>
                          <a:effectLst/>
                          <a:latin typeface="+mn-lt"/>
                          <a:ea typeface="+mn-ea"/>
                          <a:cs typeface="+mn-cs"/>
                        </a:rPr>
                        <a:t>Azure Regions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Azure Stack HCI </a:t>
                      </a:r>
                    </a:p>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Windows Server 2019/2022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Windows IoT devices </a:t>
                      </a:r>
                    </a:p>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Windows Server 2019/2022</a:t>
                      </a:r>
                    </a:p>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Windows 10/11 Pro </a:t>
                      </a:r>
                    </a:p>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Azure Stack HCI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900" b="0" i="0" u="none" strike="noStrike" kern="1200" spc="0" baseline="0">
                          <a:ln>
                            <a:noFill/>
                          </a:ln>
                          <a:solidFill>
                            <a:schemeClr val="tx1"/>
                          </a:solidFill>
                          <a:effectLst/>
                          <a:latin typeface="+mn-lt"/>
                          <a:ea typeface="+mn-ea"/>
                          <a:cs typeface="+mn-cs"/>
                        </a:rPr>
                        <a:t>Any CNCF Kubernetes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0580698"/>
                  </a:ext>
                </a:extLst>
              </a:tr>
              <a:tr h="60971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mn-lt"/>
                          <a:ea typeface="+mn-ea"/>
                          <a:cs typeface="+mn-cs"/>
                        </a:rPr>
                        <a:t>Value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900" b="0" i="0" u="none" strike="noStrike" spc="0" baseline="0" dirty="0">
                          <a:ln>
                            <a:noFill/>
                          </a:ln>
                          <a:solidFill>
                            <a:schemeClr val="tx1"/>
                          </a:solidFill>
                          <a:effectLst/>
                          <a:latin typeface="+mn-lt"/>
                        </a:rPr>
                        <a:t>Fully managed Kubernetes in the cloud, elastic cloud compute that scales up/down and provides full HA</a:t>
                      </a:r>
                      <a:endParaRPr lang="en-US" sz="9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kumimoji="0" lang="en-US" sz="900" b="0" i="0" u="none" strike="noStrike" kern="0" cap="none" spc="0" normalizeH="0" baseline="0" noProof="0">
                          <a:ln>
                            <a:noFill/>
                          </a:ln>
                          <a:solidFill>
                            <a:schemeClr val="tx1"/>
                          </a:solidFill>
                          <a:effectLst/>
                          <a:uLnTx/>
                          <a:uFillTx/>
                          <a:latin typeface="+mn-lt"/>
                          <a:ea typeface="+mn-ea"/>
                          <a:cs typeface="+mn-cs"/>
                        </a:rPr>
                        <a:t>Elastic compute that scales up/down within limits of the edge HW, provides full HA</a:t>
                      </a:r>
                      <a:endParaRPr lang="en-US" sz="90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n-ea"/>
                          <a:cs typeface="+mn-cs"/>
                        </a:rPr>
                        <a:t>Small, easy to install, manage, and update, HA workloads &amp; customer provided HA storage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n-ea"/>
                          <a:cs typeface="+mn-cs"/>
                        </a:rPr>
                        <a:t>Connect, manage, and operate your third-party Kubernetes clusters running anywhere with Azure Arc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9238600"/>
                  </a:ext>
                </a:extLst>
              </a:tr>
              <a:tr h="87799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mn-lt"/>
                          <a:ea typeface="+mn-ea"/>
                          <a:cs typeface="+mn-cs"/>
                        </a:rPr>
                        <a:t>Functionality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900" kern="0" dirty="0">
                          <a:solidFill>
                            <a:schemeClr val="tx1"/>
                          </a:solidFill>
                          <a:latin typeface="+mn-lt"/>
                        </a:rPr>
                        <a:t>Virtualized storage, networking </a:t>
                      </a:r>
                      <a:br>
                        <a:rPr lang="en-US" sz="900" kern="0" dirty="0">
                          <a:solidFill>
                            <a:schemeClr val="tx1"/>
                          </a:solidFill>
                          <a:latin typeface="+mn-lt"/>
                        </a:rPr>
                      </a:br>
                      <a:r>
                        <a:rPr lang="en-US" sz="900" kern="0" dirty="0">
                          <a:solidFill>
                            <a:schemeClr val="tx1"/>
                          </a:solidFill>
                          <a:latin typeface="+mn-lt"/>
                        </a:rPr>
                        <a:t>&amp; compute, clusters are dynamic with increasing, decreasing, and migrating nodes, fleet manager for multi-cluster at-scale management</a:t>
                      </a:r>
                      <a:endParaRPr lang="en-US" sz="9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900" kern="0" dirty="0">
                          <a:solidFill>
                            <a:schemeClr val="tx1"/>
                          </a:solidFill>
                          <a:latin typeface="+mn-lt"/>
                        </a:rPr>
                        <a:t>Virtualized storage, networking </a:t>
                      </a:r>
                      <a:br>
                        <a:rPr lang="en-US" sz="900" kern="0" dirty="0">
                          <a:solidFill>
                            <a:schemeClr val="tx1"/>
                          </a:solidFill>
                          <a:latin typeface="+mn-lt"/>
                        </a:rPr>
                      </a:br>
                      <a:r>
                        <a:rPr lang="en-US" sz="900" kern="0" dirty="0">
                          <a:solidFill>
                            <a:schemeClr val="tx1"/>
                          </a:solidFill>
                          <a:latin typeface="+mn-lt"/>
                        </a:rPr>
                        <a:t>&amp; compute, clusters are dynamic with increasing, decreasing, and migrating nodes, full HA with workload, storage, and </a:t>
                      </a:r>
                      <a:br>
                        <a:rPr lang="en-US" sz="900" kern="0" dirty="0">
                          <a:solidFill>
                            <a:schemeClr val="tx1"/>
                          </a:solidFill>
                          <a:latin typeface="+mn-lt"/>
                        </a:rPr>
                      </a:br>
                      <a:r>
                        <a:rPr lang="en-US" sz="900" kern="0" dirty="0">
                          <a:solidFill>
                            <a:schemeClr val="tx1"/>
                          </a:solidFill>
                          <a:latin typeface="+mn-lt"/>
                        </a:rPr>
                        <a:t>node/VM failover</a:t>
                      </a:r>
                      <a:endParaRPr lang="en-US" sz="900" dirty="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n-ea"/>
                          <a:cs typeface="+mn-cs"/>
                        </a:rPr>
                        <a:t>Fixed memory, networking, &amp; compute, nodes are static &amp; stay </a:t>
                      </a:r>
                      <a:br>
                        <a:rPr kumimoji="0" lang="en-US" sz="900" b="0" i="0" u="none" strike="noStrike" kern="0" cap="none" spc="0" normalizeH="0" baseline="0" noProof="0">
                          <a:ln>
                            <a:noFill/>
                          </a:ln>
                          <a:solidFill>
                            <a:schemeClr val="tx1"/>
                          </a:solidFill>
                          <a:effectLst/>
                          <a:uLnTx/>
                          <a:uFillTx/>
                          <a:latin typeface="+mn-lt"/>
                          <a:ea typeface="+mn-ea"/>
                          <a:cs typeface="+mn-cs"/>
                        </a:rPr>
                      </a:br>
                      <a:r>
                        <a:rPr kumimoji="0" lang="en-US" sz="900" b="0" i="0" u="none" strike="noStrike" kern="0" cap="none" spc="0" normalizeH="0" baseline="0" noProof="0">
                          <a:ln>
                            <a:noFill/>
                          </a:ln>
                          <a:solidFill>
                            <a:schemeClr val="tx1"/>
                          </a:solidFill>
                          <a:effectLst/>
                          <a:uLnTx/>
                          <a:uFillTx/>
                          <a:latin typeface="+mn-lt"/>
                          <a:ea typeface="+mn-ea"/>
                          <a:cs typeface="+mn-cs"/>
                        </a:rPr>
                        <a:t>on each ma</a:t>
                      </a:r>
                      <a:r>
                        <a:rPr lang="en-US" sz="900" kern="0">
                          <a:solidFill>
                            <a:schemeClr val="tx1"/>
                          </a:solidFill>
                          <a:latin typeface="+mn-lt"/>
                        </a:rPr>
                        <a:t>chine, basic HA support via workload failover and BYO </a:t>
                      </a:r>
                      <a:br>
                        <a:rPr lang="en-US" sz="900" kern="0">
                          <a:solidFill>
                            <a:schemeClr val="tx1"/>
                          </a:solidFill>
                          <a:latin typeface="+mn-lt"/>
                        </a:rPr>
                      </a:br>
                      <a:r>
                        <a:rPr lang="en-US" sz="900" kern="0">
                          <a:solidFill>
                            <a:schemeClr val="tx1"/>
                          </a:solidFill>
                          <a:latin typeface="+mn-lt"/>
                        </a:rPr>
                        <a:t>HA storage</a:t>
                      </a:r>
                      <a:endParaRPr kumimoji="0" lang="en-US" sz="900" b="0" i="0" u="none" strike="noStrike" kern="0" cap="none" spc="0" normalizeH="0" baseline="0" noProof="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tx1"/>
                          </a:solidFill>
                          <a:effectLst/>
                          <a:uLnTx/>
                          <a:uFillTx/>
                          <a:latin typeface="+mn-lt"/>
                          <a:ea typeface="+mn-ea"/>
                          <a:cs typeface="+mn-cs"/>
                        </a:rPr>
                        <a:t>Security with Microsoft Defender for Containers and Microsoft Sentinel, monitoring and observability, consistent policies, RBAC, and management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378631"/>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mn-lt"/>
                          <a:ea typeface="+mn-ea"/>
                          <a:cs typeface="+mn-cs"/>
                        </a:rPr>
                        <a:t>Target Devices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900" b="0" i="0" u="none" strike="noStrike" spc="0" baseline="0">
                          <a:ln>
                            <a:noFill/>
                          </a:ln>
                          <a:solidFill>
                            <a:schemeClr val="tx1"/>
                          </a:solidFill>
                          <a:effectLst/>
                          <a:latin typeface="+mn-lt"/>
                        </a:rPr>
                        <a:t>Azure Regions and datacenters </a:t>
                      </a:r>
                      <a:endParaRPr lang="en-US" sz="9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900" kern="0" dirty="0">
                          <a:solidFill>
                            <a:schemeClr val="tx1"/>
                          </a:solidFill>
                          <a:latin typeface="+mn-lt"/>
                        </a:rPr>
                        <a:t>Server class IT devices</a:t>
                      </a:r>
                      <a:endParaRPr kumimoji="0" lang="en-US" sz="9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900" kern="0">
                          <a:solidFill>
                            <a:schemeClr val="tx1"/>
                          </a:solidFill>
                          <a:latin typeface="+mn-lt"/>
                        </a:rPr>
                        <a:t>OT or IoT devices costing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900" kern="0">
                        <a:solidFill>
                          <a:schemeClr val="tx1"/>
                        </a:solidFill>
                        <a:latin typeface="+mn-lt"/>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n-ea"/>
                          <a:cs typeface="+mn-cs"/>
                        </a:rPr>
                        <a:t>e.g., NUC gateway w/ core i3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latin typeface="+mn-lt"/>
                          <a:ea typeface="+mn-ea"/>
                          <a:cs typeface="+mn-cs"/>
                        </a:rPr>
                        <a:t>On-prem hardware and clusters, AWS clusters, GCP clusters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679490"/>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900" b="0" i="0" u="none" strike="noStrike" kern="0" cap="none" spc="0" normalizeH="0" baseline="0" noProof="0" dirty="0">
                          <a:ln>
                            <a:noFill/>
                          </a:ln>
                          <a:solidFill>
                            <a:schemeClr val="bg1"/>
                          </a:solidFill>
                          <a:effectLst/>
                          <a:uLnTx/>
                          <a:uFillTx/>
                          <a:latin typeface="+mn-lt"/>
                          <a:ea typeface="+mn-ea"/>
                          <a:cs typeface="+mn-cs"/>
                        </a:rPr>
                        <a:t>Min HW</a:t>
                      </a:r>
                      <a:r>
                        <a:rPr kumimoji="0" lang="en-US" sz="900" b="0" i="0" u="none" strike="noStrike" kern="0" cap="none" spc="0" normalizeH="0" baseline="0" noProof="0" dirty="0">
                          <a:ln>
                            <a:noFill/>
                          </a:ln>
                          <a:solidFill>
                            <a:schemeClr val="bg1"/>
                          </a:solidFill>
                          <a:effectLst/>
                          <a:uLnTx/>
                          <a:uFillTx/>
                          <a:latin typeface="+mn-lt"/>
                          <a:ea typeface="+mn-ea"/>
                          <a:cs typeface="+mn-cs"/>
                        </a:rPr>
                        <a:t> Config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900" b="0" i="0" u="none" strike="noStrike" kern="1200">
                          <a:solidFill>
                            <a:schemeClr val="tx1"/>
                          </a:solidFill>
                          <a:effectLst/>
                          <a:latin typeface="+mn-lt"/>
                        </a:rPr>
                        <a:t>N/A</a:t>
                      </a:r>
                      <a:endParaRPr lang="en-US" sz="9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900">
                          <a:solidFill>
                            <a:schemeClr val="tx1"/>
                          </a:solidFill>
                          <a:latin typeface="+mn-lt"/>
                          <a:cs typeface="Segoe UI Semibold"/>
                        </a:rPr>
                        <a:t>32GB free ECC RAM, 16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900" b="0" i="0" u="none" strike="noStrike" kern="1200" cap="none" spc="0" normalizeH="0" baseline="0" noProof="0">
                          <a:ln>
                            <a:noFill/>
                          </a:ln>
                          <a:solidFill>
                            <a:schemeClr val="tx1"/>
                          </a:solidFill>
                          <a:effectLst/>
                          <a:uLnTx/>
                          <a:uFillTx/>
                          <a:latin typeface="+mn-lt"/>
                          <a:ea typeface="+mn-ea"/>
                          <a:cs typeface="Segoe UI Semibold"/>
                        </a:rPr>
                        <a:t>4GB</a:t>
                      </a:r>
                      <a:r>
                        <a:rPr kumimoji="0" lang="en-US" sz="900" b="0" i="0" u="none" strike="noStrike" kern="1200" cap="none" spc="0" normalizeH="0" baseline="0" noProof="0">
                          <a:ln>
                            <a:noFill/>
                          </a:ln>
                          <a:solidFill>
                            <a:schemeClr val="tx1"/>
                          </a:solidFill>
                          <a:effectLst/>
                          <a:uLnTx/>
                          <a:uFillTx/>
                          <a:latin typeface="+mn-lt"/>
                          <a:ea typeface="+mn-ea"/>
                          <a:cs typeface="Segoe UI Semibold"/>
                        </a:rPr>
                        <a:t> free RAM (8GB recommended), Core i3, standard NIC, 2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rPr>
                        <a:t>N/A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037830"/>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mn-lt"/>
                          <a:ea typeface="+mn-ea"/>
                          <a:cs typeface="+mn-cs"/>
                        </a:rPr>
                        <a:t>Supported OS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900" b="0" i="0" u="none" strike="noStrike" kern="1200" spc="0" baseline="0">
                          <a:ln>
                            <a:noFill/>
                          </a:ln>
                          <a:solidFill>
                            <a:schemeClr val="tx1"/>
                          </a:solidFill>
                          <a:effectLst/>
                          <a:latin typeface="+mn-lt"/>
                          <a:cs typeface="Segoe UI Semibold" panose="020B0702040204020203" pitchFamily="34" charset="0"/>
                        </a:rPr>
                        <a:t>Windows &amp; Linux </a:t>
                      </a:r>
                      <a:br>
                        <a:rPr lang="en-US" sz="900" b="0" i="0" u="none" strike="noStrike" kern="1200" spc="0" baseline="0">
                          <a:ln>
                            <a:noFill/>
                          </a:ln>
                          <a:solidFill>
                            <a:schemeClr val="tx1"/>
                          </a:solidFill>
                          <a:effectLst/>
                          <a:latin typeface="+mn-lt"/>
                          <a:cs typeface="Segoe UI Semibold" panose="020B0702040204020203" pitchFamily="34" charset="0"/>
                        </a:rPr>
                      </a:br>
                      <a:r>
                        <a:rPr lang="en-US" sz="900" b="0" i="0" u="none" strike="noStrike" kern="1200" spc="0" baseline="0">
                          <a:ln>
                            <a:noFill/>
                          </a:ln>
                          <a:solidFill>
                            <a:schemeClr val="tx1"/>
                          </a:solidFill>
                          <a:effectLst/>
                          <a:latin typeface="+mn-lt"/>
                          <a:cs typeface="Segoe UI Semibold" panose="020B0702040204020203" pitchFamily="34" charset="0"/>
                        </a:rPr>
                        <a:t>(containers &amp; VMs)</a:t>
                      </a:r>
                      <a:endParaRPr lang="en-US" sz="9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rPr>
                        <a:t>Windows Server, Azure Stack HCI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Segoe UI Semibold"/>
                        </a:rPr>
                        <a:t>Windows IoT Enterprise, Pro, Windows 10, Windows 11, </a:t>
                      </a:r>
                      <a:br>
                        <a:rPr kumimoji="0" lang="en-US" sz="900" b="0" i="0" u="none" strike="noStrike" kern="1200" cap="none" spc="0" normalizeH="0" baseline="0" noProof="0" dirty="0">
                          <a:ln>
                            <a:noFill/>
                          </a:ln>
                          <a:solidFill>
                            <a:schemeClr val="tx1"/>
                          </a:solidFill>
                          <a:effectLst/>
                          <a:uLnTx/>
                          <a:uFillTx/>
                          <a:latin typeface="+mn-lt"/>
                          <a:ea typeface="+mn-ea"/>
                          <a:cs typeface="Segoe UI Semibold"/>
                        </a:rPr>
                      </a:br>
                      <a:r>
                        <a:rPr kumimoji="0" lang="en-US" sz="900" b="0" i="0" u="none" strike="noStrike" kern="1200" cap="none" spc="0" normalizeH="0" baseline="0" noProof="0" dirty="0">
                          <a:ln>
                            <a:noFill/>
                          </a:ln>
                          <a:solidFill>
                            <a:schemeClr val="tx1"/>
                          </a:solidFill>
                          <a:effectLst/>
                          <a:uLnTx/>
                          <a:uFillTx/>
                          <a:latin typeface="+mn-lt"/>
                          <a:ea typeface="+mn-ea"/>
                          <a:cs typeface="Segoe UI Semibold"/>
                        </a:rPr>
                        <a:t>Windows workstations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rPr>
                        <a:t>OpenShift, EKS, GKE, Tanzu, Rancher, Nutanix, Canonical, WNDRVR, </a:t>
                      </a:r>
                      <a:r>
                        <a:rPr kumimoji="0" lang="en-US" sz="900" b="0" i="0" u="none" strike="noStrike" kern="1200" cap="none" spc="0" normalizeH="0" baseline="0" noProof="0" err="1">
                          <a:ln>
                            <a:noFill/>
                          </a:ln>
                          <a:solidFill>
                            <a:schemeClr val="tx1"/>
                          </a:solidFill>
                          <a:effectLst/>
                          <a:uLnTx/>
                          <a:uFillTx/>
                          <a:latin typeface="+mn-lt"/>
                          <a:ea typeface="+mn-ea"/>
                          <a:cs typeface="Segoe UI Semibold"/>
                        </a:rPr>
                        <a:t>kublr</a:t>
                      </a:r>
                      <a:r>
                        <a:rPr kumimoji="0" lang="en-US" sz="900" b="0" i="0" u="none" strike="noStrike" kern="1200" cap="none" spc="0" normalizeH="0" baseline="0" noProof="0">
                          <a:ln>
                            <a:noFill/>
                          </a:ln>
                          <a:solidFill>
                            <a:schemeClr val="tx1"/>
                          </a:solidFill>
                          <a:effectLst/>
                          <a:uLnTx/>
                          <a:uFillTx/>
                          <a:latin typeface="+mn-lt"/>
                          <a:ea typeface="+mn-ea"/>
                          <a:cs typeface="Segoe UI Semibold"/>
                        </a:rPr>
                        <a:t>, </a:t>
                      </a:r>
                      <a:r>
                        <a:rPr kumimoji="0" lang="en-US" sz="900" b="0" i="0" u="none" strike="noStrike" kern="1200" cap="none" spc="0" normalizeH="0" baseline="0" noProof="0" err="1">
                          <a:ln>
                            <a:noFill/>
                          </a:ln>
                          <a:solidFill>
                            <a:schemeClr val="tx1"/>
                          </a:solidFill>
                          <a:effectLst/>
                          <a:uLnTx/>
                          <a:uFillTx/>
                          <a:latin typeface="+mn-lt"/>
                          <a:ea typeface="+mn-ea"/>
                          <a:cs typeface="Segoe UI Semibold"/>
                        </a:rPr>
                        <a:t>Mirantis</a:t>
                      </a:r>
                      <a:r>
                        <a:rPr kumimoji="0" lang="en-US" sz="900" b="0" i="0" u="none" strike="noStrike" kern="1200" cap="none" spc="0" normalizeH="0" baseline="0" noProof="0">
                          <a:ln>
                            <a:noFill/>
                          </a:ln>
                          <a:solidFill>
                            <a:schemeClr val="tx1"/>
                          </a:solidFill>
                          <a:effectLst/>
                          <a:uLnTx/>
                          <a:uFillTx/>
                          <a:latin typeface="+mn-lt"/>
                          <a:ea typeface="+mn-ea"/>
                          <a:cs typeface="Segoe UI Semibold"/>
                        </a:rPr>
                        <a:t>, + more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995744"/>
                  </a:ext>
                </a:extLst>
              </a:tr>
              <a:tr h="60971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mn-lt"/>
                          <a:ea typeface="+mn-ea"/>
                          <a:cs typeface="+mn-cs"/>
                        </a:rPr>
                        <a:t>Exists in Azure Resource Manager?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900" b="0" i="0" u="none" strike="noStrike" kern="1200" spc="0" baseline="0">
                          <a:ln>
                            <a:noFill/>
                          </a:ln>
                          <a:solidFill>
                            <a:schemeClr val="tx1"/>
                          </a:solidFill>
                          <a:effectLst/>
                          <a:latin typeface="+mn-lt"/>
                          <a:cs typeface="Segoe UI Semibold" panose="020B0702040204020203" pitchFamily="34" charset="0"/>
                        </a:rPr>
                        <a:t>Yes</a:t>
                      </a:r>
                      <a:endParaRPr lang="en-US" sz="9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955313"/>
                  </a:ext>
                </a:extLst>
              </a:tr>
            </a:tbl>
          </a:graphicData>
        </a:graphic>
      </p:graphicFrame>
      <p:sp>
        <p:nvSpPr>
          <p:cNvPr id="3" name="Title 2">
            <a:extLst>
              <a:ext uri="{FF2B5EF4-FFF2-40B4-BE49-F238E27FC236}">
                <a16:creationId xmlns:a16="http://schemas.microsoft.com/office/drawing/2014/main" id="{D2F84212-4FBE-D375-6876-F3D006584045}"/>
              </a:ext>
            </a:extLst>
          </p:cNvPr>
          <p:cNvSpPr>
            <a:spLocks noGrp="1"/>
          </p:cNvSpPr>
          <p:nvPr>
            <p:ph type="title"/>
          </p:nvPr>
        </p:nvSpPr>
        <p:spPr/>
        <p:txBody>
          <a:bodyPr>
            <a:normAutofit fontScale="90000"/>
          </a:bodyPr>
          <a:lstStyle/>
          <a:p>
            <a:r>
              <a:rPr lang="en-US" dirty="0"/>
              <a:t>Flexible deployment options for cloud-native apps</a:t>
            </a:r>
          </a:p>
        </p:txBody>
      </p:sp>
    </p:spTree>
    <p:extLst>
      <p:ext uri="{BB962C8B-B14F-4D97-AF65-F5344CB8AC3E}">
        <p14:creationId xmlns:p14="http://schemas.microsoft.com/office/powerpoint/2010/main" val="3331186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p:txBody>
          <a:bodyPr>
            <a:normAutofit/>
          </a:bodyPr>
          <a:lstStyle/>
          <a:p>
            <a:r>
              <a:rPr lang="en-US" sz="3200" dirty="0">
                <a:latin typeface="Tenorite" panose="00000500000000000000" pitchFamily="2" charset="0"/>
                <a:cs typeface="Segoe UI"/>
              </a:rPr>
              <a:t>Azure Kubernetes Service (AKS) </a:t>
            </a:r>
            <a:r>
              <a:rPr lang="en-US" sz="3200" dirty="0">
                <a:latin typeface="Tenorite"/>
              </a:rPr>
              <a:t>hybrid options on Windows</a:t>
            </a:r>
            <a:endParaRPr lang="en-US" sz="1800" dirty="0">
              <a:solidFill>
                <a:schemeClr val="accent1"/>
              </a:solidFill>
              <a:latin typeface="Tenorite" panose="00000500000000000000" pitchFamily="2" charset="0"/>
            </a:endParaRPr>
          </a:p>
        </p:txBody>
      </p:sp>
      <p:grpSp>
        <p:nvGrpSpPr>
          <p:cNvPr id="17" name="Group 16">
            <a:extLst>
              <a:ext uri="{FF2B5EF4-FFF2-40B4-BE49-F238E27FC236}">
                <a16:creationId xmlns:a16="http://schemas.microsoft.com/office/drawing/2014/main" id="{F6206A95-B0B6-7B05-5FD2-0F119AE04D58}"/>
              </a:ext>
            </a:extLst>
          </p:cNvPr>
          <p:cNvGrpSpPr/>
          <p:nvPr/>
        </p:nvGrpSpPr>
        <p:grpSpPr>
          <a:xfrm>
            <a:off x="712448" y="2073575"/>
            <a:ext cx="8357315" cy="2452538"/>
            <a:chOff x="1459963" y="3196167"/>
            <a:chExt cx="8357315" cy="2452538"/>
          </a:xfrm>
        </p:grpSpPr>
        <p:sp>
          <p:nvSpPr>
            <p:cNvPr id="16" name="Rectangle 15">
              <a:extLst>
                <a:ext uri="{FF2B5EF4-FFF2-40B4-BE49-F238E27FC236}">
                  <a16:creationId xmlns:a16="http://schemas.microsoft.com/office/drawing/2014/main" id="{CB70948B-7D0B-76DF-7833-AEAAEFC2C839}"/>
                </a:ext>
              </a:extLst>
            </p:cNvPr>
            <p:cNvSpPr/>
            <p:nvPr/>
          </p:nvSpPr>
          <p:spPr bwMode="auto">
            <a:xfrm>
              <a:off x="1459963" y="3196167"/>
              <a:ext cx="8357315" cy="2452538"/>
            </a:xfrm>
            <a:prstGeom prst="rect">
              <a:avLst/>
            </a:prstGeom>
            <a:solidFill>
              <a:schemeClr val="accent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a:ea typeface="+mn-ea"/>
                  <a:cs typeface="+mn-cs"/>
                </a:rPr>
                <a:t>AKS hybrid options on Windows</a:t>
              </a: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5" name="Group 14">
              <a:extLst>
                <a:ext uri="{FF2B5EF4-FFF2-40B4-BE49-F238E27FC236}">
                  <a16:creationId xmlns:a16="http://schemas.microsoft.com/office/drawing/2014/main" id="{D72FF77B-347B-8810-AEED-632EF926D460}"/>
                </a:ext>
              </a:extLst>
            </p:cNvPr>
            <p:cNvGrpSpPr/>
            <p:nvPr/>
          </p:nvGrpSpPr>
          <p:grpSpPr>
            <a:xfrm>
              <a:off x="1591734" y="3691464"/>
              <a:ext cx="8093774" cy="1816580"/>
              <a:chOff x="1591734" y="3691464"/>
              <a:chExt cx="8093774" cy="1816580"/>
            </a:xfrm>
          </p:grpSpPr>
          <p:sp>
            <p:nvSpPr>
              <p:cNvPr id="4" name="Rectangle 3">
                <a:extLst>
                  <a:ext uri="{FF2B5EF4-FFF2-40B4-BE49-F238E27FC236}">
                    <a16:creationId xmlns:a16="http://schemas.microsoft.com/office/drawing/2014/main" id="{CF76AE6A-2D78-F654-1492-5D34BDAE6046}"/>
                  </a:ext>
                </a:extLst>
              </p:cNvPr>
              <p:cNvSpPr/>
              <p:nvPr/>
            </p:nvSpPr>
            <p:spPr bwMode="auto">
              <a:xfrm>
                <a:off x="1591734" y="3691465"/>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 name="Graphic 5" descr="Azure arc icon">
                <a:extLst>
                  <a:ext uri="{FF2B5EF4-FFF2-40B4-BE49-F238E27FC236}">
                    <a16:creationId xmlns:a16="http://schemas.microsoft.com/office/drawing/2014/main" id="{BEB0FB25-D9F3-D16B-99C0-D7C996AE7B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307" y="3792411"/>
                <a:ext cx="365760" cy="365760"/>
              </a:xfrm>
              <a:prstGeom prst="rect">
                <a:avLst/>
              </a:prstGeom>
              <a:effectLst>
                <a:outerShdw blurRad="571500" algn="tl" rotWithShape="0">
                  <a:srgbClr val="0078D4">
                    <a:alpha val="70000"/>
                  </a:srgbClr>
                </a:outerShdw>
              </a:effectLst>
            </p:spPr>
          </p:pic>
          <p:sp>
            <p:nvSpPr>
              <p:cNvPr id="8" name="Rectangle 7">
                <a:extLst>
                  <a:ext uri="{FF2B5EF4-FFF2-40B4-BE49-F238E27FC236}">
                    <a16:creationId xmlns:a16="http://schemas.microsoft.com/office/drawing/2014/main" id="{294FDDDE-A31D-2F7E-7EB7-C4B0BEEB3558}"/>
                  </a:ext>
                </a:extLst>
              </p:cNvPr>
              <p:cNvSpPr/>
              <p:nvPr/>
            </p:nvSpPr>
            <p:spPr bwMode="auto">
              <a:xfrm>
                <a:off x="1591734" y="4315679"/>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CNCF-conformant Kubernetes platform</a:t>
                </a:r>
              </a:p>
            </p:txBody>
          </p:sp>
          <p:pic>
            <p:nvPicPr>
              <p:cNvPr id="10" name="Graphic 9">
                <a:extLst>
                  <a:ext uri="{FF2B5EF4-FFF2-40B4-BE49-F238E27FC236}">
                    <a16:creationId xmlns:a16="http://schemas.microsoft.com/office/drawing/2014/main" id="{68D24D53-3954-CF1F-720C-AFD7E8B9B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0640" y="4416874"/>
                <a:ext cx="503095" cy="365760"/>
              </a:xfrm>
              <a:prstGeom prst="rect">
                <a:avLst/>
              </a:prstGeom>
            </p:spPr>
          </p:pic>
          <p:sp>
            <p:nvSpPr>
              <p:cNvPr id="11" name="Rectangle 10">
                <a:extLst>
                  <a:ext uri="{FF2B5EF4-FFF2-40B4-BE49-F238E27FC236}">
                    <a16:creationId xmlns:a16="http://schemas.microsoft.com/office/drawing/2014/main" id="{DA681CB3-61EB-CD13-DA81-A4A0C39F9751}"/>
                  </a:ext>
                </a:extLst>
              </p:cNvPr>
              <p:cNvSpPr/>
              <p:nvPr/>
            </p:nvSpPr>
            <p:spPr bwMode="auto">
              <a:xfrm>
                <a:off x="5668074" y="3691464"/>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7" name="Kubernetes" descr="Kubernetes">
                <a:extLst>
                  <a:ext uri="{FF2B5EF4-FFF2-40B4-BE49-F238E27FC236}">
                    <a16:creationId xmlns:a16="http://schemas.microsoft.com/office/drawing/2014/main" id="{6C534D47-DE60-2CAD-F7FA-A3D3BC846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9912" y="3815519"/>
                <a:ext cx="320040" cy="320040"/>
              </a:xfrm>
              <a:prstGeom prst="rect">
                <a:avLst/>
              </a:prstGeom>
            </p:spPr>
          </p:pic>
          <p:sp>
            <p:nvSpPr>
              <p:cNvPr id="12" name="Rectangle 11">
                <a:extLst>
                  <a:ext uri="{FF2B5EF4-FFF2-40B4-BE49-F238E27FC236}">
                    <a16:creationId xmlns:a16="http://schemas.microsoft.com/office/drawing/2014/main" id="{9E84EA7D-8BC8-E4D2-A952-DAA3F3468D99}"/>
                  </a:ext>
                </a:extLst>
              </p:cNvPr>
              <p:cNvSpPr/>
              <p:nvPr/>
            </p:nvSpPr>
            <p:spPr bwMode="auto">
              <a:xfrm>
                <a:off x="1591734" y="4939893"/>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PowerShell cmdlets and agents to enable provisioning and control of VMs and infra</a:t>
                </a:r>
              </a:p>
            </p:txBody>
          </p:sp>
          <p:pic>
            <p:nvPicPr>
              <p:cNvPr id="14" name="Graphic 13">
                <a:extLst>
                  <a:ext uri="{FF2B5EF4-FFF2-40B4-BE49-F238E27FC236}">
                    <a16:creationId xmlns:a16="http://schemas.microsoft.com/office/drawing/2014/main" id="{FFF85894-CA30-591C-1433-D766F6E96A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9307" y="5041088"/>
                <a:ext cx="365760" cy="365760"/>
              </a:xfrm>
              <a:prstGeom prst="rect">
                <a:avLst/>
              </a:prstGeom>
            </p:spPr>
          </p:pic>
        </p:grpSp>
      </p:grpSp>
      <p:sp>
        <p:nvSpPr>
          <p:cNvPr id="18" name="Rectangle 17">
            <a:extLst>
              <a:ext uri="{FF2B5EF4-FFF2-40B4-BE49-F238E27FC236}">
                <a16:creationId xmlns:a16="http://schemas.microsoft.com/office/drawing/2014/main" id="{3772A73E-B24B-35E8-0F8B-5D29887754AB}"/>
              </a:ext>
            </a:extLst>
          </p:cNvPr>
          <p:cNvSpPr/>
          <p:nvPr/>
        </p:nvSpPr>
        <p:spPr bwMode="auto">
          <a:xfrm>
            <a:off x="712448" y="1440966"/>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Deploy your Linux and/or Windows containerized workloads</a:t>
            </a:r>
          </a:p>
        </p:txBody>
      </p:sp>
      <p:pic>
        <p:nvPicPr>
          <p:cNvPr id="19" name="Picture 10">
            <a:extLst>
              <a:ext uri="{FF2B5EF4-FFF2-40B4-BE49-F238E27FC236}">
                <a16:creationId xmlns:a16="http://schemas.microsoft.com/office/drawing/2014/main" id="{1D732E06-7D89-CDB1-7C50-290E6E6EE0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892" y="1542161"/>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EBE73B8-634C-1E3E-EBEF-8E49F70652EA}"/>
              </a:ext>
            </a:extLst>
          </p:cNvPr>
          <p:cNvSpPr txBox="1"/>
          <p:nvPr/>
        </p:nvSpPr>
        <p:spPr>
          <a:xfrm>
            <a:off x="1368377" y="2725338"/>
            <a:ext cx="3290358"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control plane to manage your cluster in Azure</a:t>
            </a:r>
          </a:p>
        </p:txBody>
      </p:sp>
      <p:sp>
        <p:nvSpPr>
          <p:cNvPr id="22" name="TextBox 21">
            <a:extLst>
              <a:ext uri="{FF2B5EF4-FFF2-40B4-BE49-F238E27FC236}">
                <a16:creationId xmlns:a16="http://schemas.microsoft.com/office/drawing/2014/main" id="{3D67860E-401C-8235-2CFF-B27BFA324354}"/>
              </a:ext>
            </a:extLst>
          </p:cNvPr>
          <p:cNvSpPr txBox="1"/>
          <p:nvPr/>
        </p:nvSpPr>
        <p:spPr>
          <a:xfrm>
            <a:off x="5345743" y="2725338"/>
            <a:ext cx="3451350"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Standard kubectl to manage your cluster using PowerShell</a:t>
            </a:r>
          </a:p>
        </p:txBody>
      </p:sp>
      <p:sp>
        <p:nvSpPr>
          <p:cNvPr id="23" name="Rectangle 22">
            <a:extLst>
              <a:ext uri="{FF2B5EF4-FFF2-40B4-BE49-F238E27FC236}">
                <a16:creationId xmlns:a16="http://schemas.microsoft.com/office/drawing/2014/main" id="{BCEF8A45-1F00-9893-BECE-A74E54F39593}"/>
              </a:ext>
            </a:extLst>
          </p:cNvPr>
          <p:cNvSpPr/>
          <p:nvPr/>
        </p:nvSpPr>
        <p:spPr bwMode="auto">
          <a:xfrm>
            <a:off x="712448" y="4596674"/>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a:ea typeface="+mn-ea"/>
                <a:cs typeface="Segoe UI"/>
              </a:rPr>
              <a:t>Windows 10/11 ( IoT Enterprise / Enterprise / Pro ) and Windows Server</a:t>
            </a:r>
          </a:p>
        </p:txBody>
      </p:sp>
      <p:pic>
        <p:nvPicPr>
          <p:cNvPr id="24" name="Graphic 23">
            <a:extLst>
              <a:ext uri="{FF2B5EF4-FFF2-40B4-BE49-F238E27FC236}">
                <a16:creationId xmlns:a16="http://schemas.microsoft.com/office/drawing/2014/main" id="{EAAC2A4B-A4F1-0DA7-8666-504017DEE7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1792" y="4697869"/>
            <a:ext cx="365760" cy="365760"/>
          </a:xfrm>
          <a:prstGeom prst="rect">
            <a:avLst/>
          </a:prstGeom>
        </p:spPr>
      </p:pic>
      <p:sp>
        <p:nvSpPr>
          <p:cNvPr id="27" name="Rectangle 26">
            <a:extLst>
              <a:ext uri="{FF2B5EF4-FFF2-40B4-BE49-F238E27FC236}">
                <a16:creationId xmlns:a16="http://schemas.microsoft.com/office/drawing/2014/main" id="{28348044-1356-95DF-4DD5-0F1E46D68F3E}"/>
              </a:ext>
            </a:extLst>
          </p:cNvPr>
          <p:cNvSpPr/>
          <p:nvPr/>
        </p:nvSpPr>
        <p:spPr bwMode="auto">
          <a:xfrm>
            <a:off x="712448" y="5208591"/>
            <a:ext cx="8357314" cy="144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computing devices (with 8GB+ RAM)</a:t>
            </a:r>
          </a:p>
        </p:txBody>
      </p:sp>
      <p:grpSp>
        <p:nvGrpSpPr>
          <p:cNvPr id="28" name="Group 27">
            <a:extLst>
              <a:ext uri="{FF2B5EF4-FFF2-40B4-BE49-F238E27FC236}">
                <a16:creationId xmlns:a16="http://schemas.microsoft.com/office/drawing/2014/main" id="{1CFCE72C-BDFF-D199-4FB7-9FE755494184}"/>
              </a:ext>
            </a:extLst>
          </p:cNvPr>
          <p:cNvGrpSpPr/>
          <p:nvPr/>
        </p:nvGrpSpPr>
        <p:grpSpPr>
          <a:xfrm>
            <a:off x="1239864" y="5589958"/>
            <a:ext cx="7585065" cy="1040042"/>
            <a:chOff x="908540" y="5773385"/>
            <a:chExt cx="7585065" cy="1040042"/>
          </a:xfrm>
        </p:grpSpPr>
        <p:pic>
          <p:nvPicPr>
            <p:cNvPr id="2052" name="Picture 4" descr="MachineMetrics Edge Hardware and Software Specifications (Hardware Specs) –  MachineMetrics">
              <a:extLst>
                <a:ext uri="{FF2B5EF4-FFF2-40B4-BE49-F238E27FC236}">
                  <a16:creationId xmlns:a16="http://schemas.microsoft.com/office/drawing/2014/main" id="{A7E80E06-326A-751F-03EB-8919583CE4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0972" y="5948050"/>
              <a:ext cx="1172633" cy="8037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ircuit board with many chips&#10;&#10;Description automatically generated with low confidence">
              <a:extLst>
                <a:ext uri="{FF2B5EF4-FFF2-40B4-BE49-F238E27FC236}">
                  <a16:creationId xmlns:a16="http://schemas.microsoft.com/office/drawing/2014/main" id="{03806804-1C4C-2990-F7C1-D7B389B036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8540" y="6007422"/>
              <a:ext cx="899457" cy="571967"/>
            </a:xfrm>
            <a:prstGeom prst="rect">
              <a:avLst/>
            </a:prstGeom>
          </p:spPr>
        </p:pic>
        <p:pic>
          <p:nvPicPr>
            <p:cNvPr id="2058" name="Picture 10" descr="Intel NUC 11 Pro Kit NUC11TNHi70L, Mini PC Barebone | AVADirect">
              <a:extLst>
                <a:ext uri="{FF2B5EF4-FFF2-40B4-BE49-F238E27FC236}">
                  <a16:creationId xmlns:a16="http://schemas.microsoft.com/office/drawing/2014/main" id="{D652B227-F259-47C7-5213-9B318A572C1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46401" y="5773385"/>
              <a:ext cx="1040042" cy="10400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ELLIEDGE A700 Appliance : Fujitsu EMEIA">
              <a:extLst>
                <a:ext uri="{FF2B5EF4-FFF2-40B4-BE49-F238E27FC236}">
                  <a16:creationId xmlns:a16="http://schemas.microsoft.com/office/drawing/2014/main" id="{AA0A4F64-6805-8B85-3922-E64CFB18B9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5088" y="5903032"/>
              <a:ext cx="1223555" cy="7807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L500 Series | Industrial Computers | OnLogic">
              <a:extLst>
                <a:ext uri="{FF2B5EF4-FFF2-40B4-BE49-F238E27FC236}">
                  <a16:creationId xmlns:a16="http://schemas.microsoft.com/office/drawing/2014/main" id="{44A772FE-EAB8-72EB-7FA3-F339906847A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9914" y="6048450"/>
              <a:ext cx="1106123" cy="5309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Fanless and IoT Gateway | Supermicro">
              <a:extLst>
                <a:ext uri="{FF2B5EF4-FFF2-40B4-BE49-F238E27FC236}">
                  <a16:creationId xmlns:a16="http://schemas.microsoft.com/office/drawing/2014/main" id="{DB8ABCD8-FAB6-6FC0-CF3C-B31E63F943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80557" y="6025757"/>
              <a:ext cx="1040042" cy="6482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56798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p:txBody>
          <a:bodyPr/>
          <a:lstStyle/>
          <a:p>
            <a:r>
              <a:rPr lang="en-US" sz="3200">
                <a:latin typeface="Tenorite" panose="00000500000000000000" pitchFamily="2" charset="0"/>
                <a:cs typeface="Segoe UI"/>
              </a:rPr>
              <a:t>AKS </a:t>
            </a:r>
            <a:r>
              <a:rPr lang="en-US" sz="3200">
                <a:solidFill>
                  <a:srgbClr val="FFFFFF"/>
                </a:solidFill>
                <a:latin typeface="Tenorite" panose="00000500000000000000" pitchFamily="2" charset="0"/>
              </a:rPr>
              <a:t>Edge Essentials </a:t>
            </a:r>
            <a:r>
              <a:rPr lang="en-US" sz="3200">
                <a:latin typeface="Tenorite" panose="00000500000000000000" pitchFamily="2" charset="0"/>
                <a:cs typeface="Segoe UI"/>
              </a:rPr>
              <a:t>architecture</a:t>
            </a:r>
            <a:endParaRPr lang="en-US" sz="1800">
              <a:solidFill>
                <a:schemeClr val="accent1"/>
              </a:solidFill>
              <a:latin typeface="Tenorite" panose="00000500000000000000" pitchFamily="2" charset="0"/>
            </a:endParaRPr>
          </a:p>
        </p:txBody>
      </p:sp>
      <p:sp>
        <p:nvSpPr>
          <p:cNvPr id="1060" name="Rectangle 1059">
            <a:extLst>
              <a:ext uri="{FF2B5EF4-FFF2-40B4-BE49-F238E27FC236}">
                <a16:creationId xmlns:a16="http://schemas.microsoft.com/office/drawing/2014/main" id="{D0E4B4E1-C49C-77B6-9FD1-83B8ABCB35E5}"/>
              </a:ext>
            </a:extLst>
          </p:cNvPr>
          <p:cNvSpPr/>
          <p:nvPr/>
        </p:nvSpPr>
        <p:spPr bwMode="auto">
          <a:xfrm>
            <a:off x="103044" y="2244747"/>
            <a:ext cx="3134908" cy="32121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Windows native applications</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61" name="Group 1060">
            <a:extLst>
              <a:ext uri="{FF2B5EF4-FFF2-40B4-BE49-F238E27FC236}">
                <a16:creationId xmlns:a16="http://schemas.microsoft.com/office/drawing/2014/main" id="{85792870-9E8A-F011-2973-A8FA2221DAD8}"/>
              </a:ext>
            </a:extLst>
          </p:cNvPr>
          <p:cNvGrpSpPr/>
          <p:nvPr/>
        </p:nvGrpSpPr>
        <p:grpSpPr>
          <a:xfrm>
            <a:off x="167850" y="3146821"/>
            <a:ext cx="2996783" cy="1526627"/>
            <a:chOff x="251875" y="1663721"/>
            <a:chExt cx="2996783" cy="1140756"/>
          </a:xfrm>
        </p:grpSpPr>
        <p:sp>
          <p:nvSpPr>
            <p:cNvPr id="1048" name="Rectangle 1047">
              <a:extLst>
                <a:ext uri="{FF2B5EF4-FFF2-40B4-BE49-F238E27FC236}">
                  <a16:creationId xmlns:a16="http://schemas.microsoft.com/office/drawing/2014/main" id="{ED8F4B79-361D-74B2-F236-6CEC60896F8B}"/>
                </a:ext>
              </a:extLst>
            </p:cNvPr>
            <p:cNvSpPr/>
            <p:nvPr/>
          </p:nvSpPr>
          <p:spPr bwMode="auto">
            <a:xfrm>
              <a:off x="25318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Browser</a:t>
              </a:r>
            </a:p>
          </p:txBody>
        </p:sp>
        <p:sp>
          <p:nvSpPr>
            <p:cNvPr id="1054" name="Rectangle 1053">
              <a:extLst>
                <a:ext uri="{FF2B5EF4-FFF2-40B4-BE49-F238E27FC236}">
                  <a16:creationId xmlns:a16="http://schemas.microsoft.com/office/drawing/2014/main" id="{3E715E43-B2F5-2DEB-758A-CEDE3929B3D9}"/>
                </a:ext>
              </a:extLst>
            </p:cNvPr>
            <p:cNvSpPr/>
            <p:nvPr/>
          </p:nvSpPr>
          <p:spPr bwMode="auto">
            <a:xfrm>
              <a:off x="251875" y="2351608"/>
              <a:ext cx="2996782" cy="4528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User APIs</a:t>
              </a:r>
            </a:p>
          </p:txBody>
        </p:sp>
        <p:sp>
          <p:nvSpPr>
            <p:cNvPr id="1055" name="Rectangle 1054">
              <a:extLst>
                <a:ext uri="{FF2B5EF4-FFF2-40B4-BE49-F238E27FC236}">
                  <a16:creationId xmlns:a16="http://schemas.microsoft.com/office/drawing/2014/main" id="{D56B41A0-4B4C-8B8B-4AAE-EC70FE61D830}"/>
                </a:ext>
              </a:extLst>
            </p:cNvPr>
            <p:cNvSpPr/>
            <p:nvPr/>
          </p:nvSpPr>
          <p:spPr bwMode="auto">
            <a:xfrm>
              <a:off x="864014" y="1663724"/>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Console App</a:t>
              </a:r>
            </a:p>
          </p:txBody>
        </p:sp>
        <p:sp>
          <p:nvSpPr>
            <p:cNvPr id="1056" name="Rectangle 1055">
              <a:extLst>
                <a:ext uri="{FF2B5EF4-FFF2-40B4-BE49-F238E27FC236}">
                  <a16:creationId xmlns:a16="http://schemas.microsoft.com/office/drawing/2014/main" id="{A6582406-89BF-A70B-EC79-D9C783804EEE}"/>
                </a:ext>
              </a:extLst>
            </p:cNvPr>
            <p:cNvSpPr/>
            <p:nvPr/>
          </p:nvSpPr>
          <p:spPr bwMode="auto">
            <a:xfrm>
              <a:off x="147307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Win32</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1057" name="Rectangle 1056">
              <a:extLst>
                <a:ext uri="{FF2B5EF4-FFF2-40B4-BE49-F238E27FC236}">
                  <a16:creationId xmlns:a16="http://schemas.microsoft.com/office/drawing/2014/main" id="{1C302F85-88A8-7098-B252-679D154B8E88}"/>
                </a:ext>
              </a:extLst>
            </p:cNvPr>
            <p:cNvSpPr/>
            <p:nvPr/>
          </p:nvSpPr>
          <p:spPr bwMode="auto">
            <a:xfrm>
              <a:off x="208216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a:ea typeface="+mn-ea"/>
                  <a:cs typeface="Segoe UI"/>
                </a:rPr>
                <a:t>.NET</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a:ea typeface="+mn-ea"/>
                  <a:cs typeface="Segoe UI"/>
                </a:rPr>
                <a:t>App</a:t>
              </a:r>
            </a:p>
          </p:txBody>
        </p:sp>
        <p:sp>
          <p:nvSpPr>
            <p:cNvPr id="1058" name="Rectangle 1057">
              <a:extLst>
                <a:ext uri="{FF2B5EF4-FFF2-40B4-BE49-F238E27FC236}">
                  <a16:creationId xmlns:a16="http://schemas.microsoft.com/office/drawing/2014/main" id="{3EFE8899-0688-E829-29A9-D095D90EB261}"/>
                </a:ext>
              </a:extLst>
            </p:cNvPr>
            <p:cNvSpPr/>
            <p:nvPr/>
          </p:nvSpPr>
          <p:spPr bwMode="auto">
            <a:xfrm>
              <a:off x="269809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UWP</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grpSp>
      <p:grpSp>
        <p:nvGrpSpPr>
          <p:cNvPr id="1063" name="Group 1062">
            <a:extLst>
              <a:ext uri="{FF2B5EF4-FFF2-40B4-BE49-F238E27FC236}">
                <a16:creationId xmlns:a16="http://schemas.microsoft.com/office/drawing/2014/main" id="{F0262153-B7B6-BDC2-CA92-9895B7B09854}"/>
              </a:ext>
            </a:extLst>
          </p:cNvPr>
          <p:cNvGrpSpPr/>
          <p:nvPr/>
        </p:nvGrpSpPr>
        <p:grpSpPr>
          <a:xfrm>
            <a:off x="3514711" y="1424775"/>
            <a:ext cx="8574245" cy="4032150"/>
            <a:chOff x="3509195" y="826271"/>
            <a:chExt cx="8574245" cy="4032150"/>
          </a:xfrm>
        </p:grpSpPr>
        <p:sp>
          <p:nvSpPr>
            <p:cNvPr id="1035" name="Rectangle 1034">
              <a:extLst>
                <a:ext uri="{FF2B5EF4-FFF2-40B4-BE49-F238E27FC236}">
                  <a16:creationId xmlns:a16="http://schemas.microsoft.com/office/drawing/2014/main" id="{1CCD7B05-54DD-E8A6-6AB2-5B3BC7330C94}"/>
                </a:ext>
              </a:extLst>
            </p:cNvPr>
            <p:cNvSpPr/>
            <p:nvPr/>
          </p:nvSpPr>
          <p:spPr bwMode="auto">
            <a:xfrm>
              <a:off x="3509195" y="826271"/>
              <a:ext cx="8574245" cy="4032150"/>
            </a:xfrm>
            <a:prstGeom prst="rect">
              <a:avLst/>
            </a:prstGeom>
            <a:solidFill>
              <a:srgbClr val="000000"/>
            </a:solidFill>
            <a:ln w="38100"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AKS EE</a:t>
              </a:r>
              <a:endPar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36" name="Group 1035">
              <a:extLst>
                <a:ext uri="{FF2B5EF4-FFF2-40B4-BE49-F238E27FC236}">
                  <a16:creationId xmlns:a16="http://schemas.microsoft.com/office/drawing/2014/main" id="{66CCA249-36F2-F9F6-F135-165CED72147F}"/>
                </a:ext>
              </a:extLst>
            </p:cNvPr>
            <p:cNvGrpSpPr/>
            <p:nvPr/>
          </p:nvGrpSpPr>
          <p:grpSpPr>
            <a:xfrm>
              <a:off x="3599627" y="1282614"/>
              <a:ext cx="8405860" cy="2895985"/>
              <a:chOff x="371611" y="1178287"/>
              <a:chExt cx="8405860" cy="2895985"/>
            </a:xfrm>
          </p:grpSpPr>
          <p:sp>
            <p:nvSpPr>
              <p:cNvPr id="129" name="Rectangle 128">
                <a:extLst>
                  <a:ext uri="{FF2B5EF4-FFF2-40B4-BE49-F238E27FC236}">
                    <a16:creationId xmlns:a16="http://schemas.microsoft.com/office/drawing/2014/main" id="{862A73A6-9B1E-C5FB-BDDD-48A908F742BB}"/>
                  </a:ext>
                </a:extLst>
              </p:cNvPr>
              <p:cNvSpPr/>
              <p:nvPr/>
            </p:nvSpPr>
            <p:spPr bwMode="auto">
              <a:xfrm>
                <a:off x="371611" y="1178287"/>
                <a:ext cx="5075227" cy="28908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Mariner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Built from EFLOW Base</a:t>
                </a:r>
              </a:p>
            </p:txBody>
          </p:sp>
          <p:grpSp>
            <p:nvGrpSpPr>
              <p:cNvPr id="128" name="Group 127">
                <a:extLst>
                  <a:ext uri="{FF2B5EF4-FFF2-40B4-BE49-F238E27FC236}">
                    <a16:creationId xmlns:a16="http://schemas.microsoft.com/office/drawing/2014/main" id="{9F5DE020-1927-A53F-2655-65748503F35E}"/>
                  </a:ext>
                </a:extLst>
              </p:cNvPr>
              <p:cNvGrpSpPr/>
              <p:nvPr/>
            </p:nvGrpSpPr>
            <p:grpSpPr>
              <a:xfrm>
                <a:off x="444721" y="1807420"/>
                <a:ext cx="4929008" cy="2154252"/>
                <a:chOff x="444721" y="1807420"/>
                <a:chExt cx="4929008" cy="2154252"/>
              </a:xfrm>
            </p:grpSpPr>
            <p:grpSp>
              <p:nvGrpSpPr>
                <p:cNvPr id="122" name="Group 121">
                  <a:extLst>
                    <a:ext uri="{FF2B5EF4-FFF2-40B4-BE49-F238E27FC236}">
                      <a16:creationId xmlns:a16="http://schemas.microsoft.com/office/drawing/2014/main" id="{866A3DF8-C566-D3FB-23AB-90D716675EF0}"/>
                    </a:ext>
                  </a:extLst>
                </p:cNvPr>
                <p:cNvGrpSpPr/>
                <p:nvPr/>
              </p:nvGrpSpPr>
              <p:grpSpPr>
                <a:xfrm>
                  <a:off x="3651432" y="1813473"/>
                  <a:ext cx="1722297" cy="1630363"/>
                  <a:chOff x="3941913" y="1880284"/>
                  <a:chExt cx="1722297" cy="1630363"/>
                </a:xfrm>
              </p:grpSpPr>
              <p:grpSp>
                <p:nvGrpSpPr>
                  <p:cNvPr id="79" name="Group 78">
                    <a:extLst>
                      <a:ext uri="{FF2B5EF4-FFF2-40B4-BE49-F238E27FC236}">
                        <a16:creationId xmlns:a16="http://schemas.microsoft.com/office/drawing/2014/main" id="{5CFAF995-CA41-7564-460D-6C5F337B7D0F}"/>
                      </a:ext>
                    </a:extLst>
                  </p:cNvPr>
                  <p:cNvGrpSpPr/>
                  <p:nvPr/>
                </p:nvGrpSpPr>
                <p:grpSpPr>
                  <a:xfrm>
                    <a:off x="3941913" y="1880284"/>
                    <a:ext cx="1722297" cy="1630363"/>
                    <a:chOff x="3073350" y="1626282"/>
                    <a:chExt cx="1722297" cy="1630363"/>
                  </a:xfrm>
                </p:grpSpPr>
                <p:sp>
                  <p:nvSpPr>
                    <p:cNvPr id="61" name="Rectangle 60">
                      <a:extLst>
                        <a:ext uri="{FF2B5EF4-FFF2-40B4-BE49-F238E27FC236}">
                          <a16:creationId xmlns:a16="http://schemas.microsoft.com/office/drawing/2014/main" id="{DFCA6EB6-20F6-7143-05CE-02E4585A11F1}"/>
                        </a:ext>
                      </a:extLst>
                    </p:cNvPr>
                    <p:cNvSpPr/>
                    <p:nvPr/>
                  </p:nvSpPr>
                  <p:spPr bwMode="auto">
                    <a:xfrm>
                      <a:off x="3073350"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grpSp>
                  <p:nvGrpSpPr>
                    <p:cNvPr id="76" name="Group 75">
                      <a:extLst>
                        <a:ext uri="{FF2B5EF4-FFF2-40B4-BE49-F238E27FC236}">
                          <a16:creationId xmlns:a16="http://schemas.microsoft.com/office/drawing/2014/main" id="{74BBB85C-3EB3-5543-FD04-6971FD386B3F}"/>
                        </a:ext>
                      </a:extLst>
                    </p:cNvPr>
                    <p:cNvGrpSpPr/>
                    <p:nvPr/>
                  </p:nvGrpSpPr>
                  <p:grpSpPr>
                    <a:xfrm>
                      <a:off x="3155513" y="2097375"/>
                      <a:ext cx="1561304" cy="1079652"/>
                      <a:chOff x="3155513" y="2097375"/>
                      <a:chExt cx="1561304" cy="1079652"/>
                    </a:xfrm>
                  </p:grpSpPr>
                  <p:sp>
                    <p:nvSpPr>
                      <p:cNvPr id="57" name="Rectangle 56">
                        <a:extLst>
                          <a:ext uri="{FF2B5EF4-FFF2-40B4-BE49-F238E27FC236}">
                            <a16:creationId xmlns:a16="http://schemas.microsoft.com/office/drawing/2014/main" id="{15227DE5-213F-9587-5C50-B8DC3F4973B2}"/>
                          </a:ext>
                        </a:extLst>
                      </p:cNvPr>
                      <p:cNvSpPr/>
                      <p:nvPr/>
                    </p:nvSpPr>
                    <p:spPr bwMode="auto">
                      <a:xfrm>
                        <a:off x="3158845"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8" name="Rectangle 57">
                        <a:extLst>
                          <a:ext uri="{FF2B5EF4-FFF2-40B4-BE49-F238E27FC236}">
                            <a16:creationId xmlns:a16="http://schemas.microsoft.com/office/drawing/2014/main" id="{60348DE4-3073-411C-72D6-64D57E765581}"/>
                          </a:ext>
                        </a:extLst>
                      </p:cNvPr>
                      <p:cNvSpPr/>
                      <p:nvPr/>
                    </p:nvSpPr>
                    <p:spPr bwMode="auto">
                      <a:xfrm>
                        <a:off x="3158845"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9" name="Rectangle 58">
                        <a:extLst>
                          <a:ext uri="{FF2B5EF4-FFF2-40B4-BE49-F238E27FC236}">
                            <a16:creationId xmlns:a16="http://schemas.microsoft.com/office/drawing/2014/main" id="{6702F7D6-D747-D2C5-A938-8F14BD349C25}"/>
                          </a:ext>
                        </a:extLst>
                      </p:cNvPr>
                      <p:cNvSpPr/>
                      <p:nvPr/>
                    </p:nvSpPr>
                    <p:spPr bwMode="auto">
                      <a:xfrm>
                        <a:off x="3155513" y="2874080"/>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grpSp>
              </p:grpSp>
              <p:pic>
                <p:nvPicPr>
                  <p:cNvPr id="63" name="Graphic 62">
                    <a:extLst>
                      <a:ext uri="{FF2B5EF4-FFF2-40B4-BE49-F238E27FC236}">
                        <a16:creationId xmlns:a16="http://schemas.microsoft.com/office/drawing/2014/main" id="{9EF7A87C-7E49-CCBC-7262-A5331EA3E5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0480" y="1911705"/>
                    <a:ext cx="274320" cy="274320"/>
                  </a:xfrm>
                  <a:prstGeom prst="rect">
                    <a:avLst/>
                  </a:prstGeom>
                </p:spPr>
              </p:pic>
            </p:grpSp>
            <p:grpSp>
              <p:nvGrpSpPr>
                <p:cNvPr id="123" name="Group 122">
                  <a:extLst>
                    <a:ext uri="{FF2B5EF4-FFF2-40B4-BE49-F238E27FC236}">
                      <a16:creationId xmlns:a16="http://schemas.microsoft.com/office/drawing/2014/main" id="{97E9E99F-C20F-F80E-6667-12C8A6A7CD95}"/>
                    </a:ext>
                  </a:extLst>
                </p:cNvPr>
                <p:cNvGrpSpPr/>
                <p:nvPr/>
              </p:nvGrpSpPr>
              <p:grpSpPr>
                <a:xfrm>
                  <a:off x="1839671" y="1808719"/>
                  <a:ext cx="1722297" cy="1630363"/>
                  <a:chOff x="1992498" y="1880284"/>
                  <a:chExt cx="1722297" cy="1630363"/>
                </a:xfrm>
              </p:grpSpPr>
              <p:grpSp>
                <p:nvGrpSpPr>
                  <p:cNvPr id="78" name="Group 77">
                    <a:extLst>
                      <a:ext uri="{FF2B5EF4-FFF2-40B4-BE49-F238E27FC236}">
                        <a16:creationId xmlns:a16="http://schemas.microsoft.com/office/drawing/2014/main" id="{B5FCC1B0-7957-EDCB-5812-A8B3773E553A}"/>
                      </a:ext>
                    </a:extLst>
                  </p:cNvPr>
                  <p:cNvGrpSpPr/>
                  <p:nvPr/>
                </p:nvGrpSpPr>
                <p:grpSpPr>
                  <a:xfrm>
                    <a:off x="1992498" y="1880284"/>
                    <a:ext cx="1722297" cy="1630363"/>
                    <a:chOff x="1123935" y="1626282"/>
                    <a:chExt cx="1722297" cy="1630363"/>
                  </a:xfrm>
                </p:grpSpPr>
                <p:sp>
                  <p:nvSpPr>
                    <p:cNvPr id="64" name="Rectangle 63">
                      <a:extLst>
                        <a:ext uri="{FF2B5EF4-FFF2-40B4-BE49-F238E27FC236}">
                          <a16:creationId xmlns:a16="http://schemas.microsoft.com/office/drawing/2014/main" id="{D5F4F421-45D2-507E-4B36-D136E1455F0C}"/>
                        </a:ext>
                      </a:extLst>
                    </p:cNvPr>
                    <p:cNvSpPr/>
                    <p:nvPr/>
                  </p:nvSpPr>
                  <p:spPr bwMode="auto">
                    <a:xfrm>
                      <a:off x="1123935"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containers</a:t>
                      </a:r>
                    </a:p>
                  </p:txBody>
                </p:sp>
                <p:grpSp>
                  <p:nvGrpSpPr>
                    <p:cNvPr id="72" name="Group 71">
                      <a:extLst>
                        <a:ext uri="{FF2B5EF4-FFF2-40B4-BE49-F238E27FC236}">
                          <a16:creationId xmlns:a16="http://schemas.microsoft.com/office/drawing/2014/main" id="{1B834CEF-4B30-65FA-1B89-4FCC1536EBED}"/>
                        </a:ext>
                      </a:extLst>
                    </p:cNvPr>
                    <p:cNvGrpSpPr/>
                    <p:nvPr/>
                  </p:nvGrpSpPr>
                  <p:grpSpPr>
                    <a:xfrm>
                      <a:off x="1206097" y="2291279"/>
                      <a:ext cx="1557972" cy="690757"/>
                      <a:chOff x="1049868" y="2097375"/>
                      <a:chExt cx="1557972" cy="690757"/>
                    </a:xfrm>
                  </p:grpSpPr>
                  <p:sp>
                    <p:nvSpPr>
                      <p:cNvPr id="65" name="Rectangle 64">
                        <a:extLst>
                          <a:ext uri="{FF2B5EF4-FFF2-40B4-BE49-F238E27FC236}">
                            <a16:creationId xmlns:a16="http://schemas.microsoft.com/office/drawing/2014/main" id="{EFE216E5-9D11-B654-9C31-EF24D1A30B16}"/>
                          </a:ext>
                        </a:extLst>
                      </p:cNvPr>
                      <p:cNvSpPr/>
                      <p:nvPr/>
                    </p:nvSpPr>
                    <p:spPr bwMode="auto">
                      <a:xfrm>
                        <a:off x="1049868"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Arc-Connected Cluster</a:t>
                        </a:r>
                      </a:p>
                    </p:txBody>
                  </p:sp>
                  <p:sp>
                    <p:nvSpPr>
                      <p:cNvPr id="66" name="Rectangle 65">
                        <a:extLst>
                          <a:ext uri="{FF2B5EF4-FFF2-40B4-BE49-F238E27FC236}">
                            <a16:creationId xmlns:a16="http://schemas.microsoft.com/office/drawing/2014/main" id="{49E4CA7A-2101-CA6D-2E14-DF541E3C9F46}"/>
                          </a:ext>
                        </a:extLst>
                      </p:cNvPr>
                      <p:cNvSpPr/>
                      <p:nvPr/>
                    </p:nvSpPr>
                    <p:spPr bwMode="auto">
                      <a:xfrm>
                        <a:off x="1049868"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Flux &amp; other Azure agents</a:t>
                        </a:r>
                      </a:p>
                    </p:txBody>
                  </p:sp>
                </p:grpSp>
              </p:grpSp>
              <p:pic>
                <p:nvPicPr>
                  <p:cNvPr id="71" name="Graphic 70">
                    <a:extLst>
                      <a:ext uri="{FF2B5EF4-FFF2-40B4-BE49-F238E27FC236}">
                        <a16:creationId xmlns:a16="http://schemas.microsoft.com/office/drawing/2014/main" id="{43A0FF00-9A4F-D8E0-B6C3-056ACD53E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7642" y="1908727"/>
                    <a:ext cx="274320" cy="274320"/>
                  </a:xfrm>
                  <a:prstGeom prst="rect">
                    <a:avLst/>
                  </a:prstGeom>
                </p:spPr>
              </p:pic>
            </p:grpSp>
            <p:grpSp>
              <p:nvGrpSpPr>
                <p:cNvPr id="107" name="Group 106">
                  <a:extLst>
                    <a:ext uri="{FF2B5EF4-FFF2-40B4-BE49-F238E27FC236}">
                      <a16:creationId xmlns:a16="http://schemas.microsoft.com/office/drawing/2014/main" id="{397277F0-7A02-CD23-CA3E-0B1FF691E32D}"/>
                    </a:ext>
                  </a:extLst>
                </p:cNvPr>
                <p:cNvGrpSpPr/>
                <p:nvPr/>
              </p:nvGrpSpPr>
              <p:grpSpPr>
                <a:xfrm>
                  <a:off x="444721" y="1807420"/>
                  <a:ext cx="1304562" cy="553997"/>
                  <a:chOff x="601471" y="2316736"/>
                  <a:chExt cx="1304562" cy="553997"/>
                </a:xfrm>
              </p:grpSpPr>
              <p:sp>
                <p:nvSpPr>
                  <p:cNvPr id="83" name="Rectangle 82">
                    <a:extLst>
                      <a:ext uri="{FF2B5EF4-FFF2-40B4-BE49-F238E27FC236}">
                        <a16:creationId xmlns:a16="http://schemas.microsoft.com/office/drawing/2014/main" id="{CD35EFBC-83FC-2F67-952C-5DCCF10DAE44}"/>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85" name="Kubernetes" descr="Kubernetes">
                    <a:extLst>
                      <a:ext uri="{FF2B5EF4-FFF2-40B4-BE49-F238E27FC236}">
                        <a16:creationId xmlns:a16="http://schemas.microsoft.com/office/drawing/2014/main" id="{D98F4A8B-D9A4-24BD-9240-8E7699674E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grpSp>
              <p:nvGrpSpPr>
                <p:cNvPr id="108" name="Group 107">
                  <a:extLst>
                    <a:ext uri="{FF2B5EF4-FFF2-40B4-BE49-F238E27FC236}">
                      <a16:creationId xmlns:a16="http://schemas.microsoft.com/office/drawing/2014/main" id="{74DD09ED-6727-3AED-0503-51FB0028018F}"/>
                    </a:ext>
                  </a:extLst>
                </p:cNvPr>
                <p:cNvGrpSpPr/>
                <p:nvPr/>
              </p:nvGrpSpPr>
              <p:grpSpPr>
                <a:xfrm>
                  <a:off x="444721" y="2443991"/>
                  <a:ext cx="1304562" cy="553997"/>
                  <a:chOff x="601471" y="2316736"/>
                  <a:chExt cx="1304562" cy="553997"/>
                </a:xfrm>
              </p:grpSpPr>
              <p:sp>
                <p:nvSpPr>
                  <p:cNvPr id="109" name="Rectangle 108">
                    <a:extLst>
                      <a:ext uri="{FF2B5EF4-FFF2-40B4-BE49-F238E27FC236}">
                        <a16:creationId xmlns:a16="http://schemas.microsoft.com/office/drawing/2014/main" id="{CB8705D6-DDE3-6F67-084C-5E1B649F771D}"/>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 Plane</a:t>
                    </a:r>
                  </a:p>
                </p:txBody>
              </p:sp>
              <p:pic>
                <p:nvPicPr>
                  <p:cNvPr id="110" name="Kubernetes" descr="Kubernetes">
                    <a:extLst>
                      <a:ext uri="{FF2B5EF4-FFF2-40B4-BE49-F238E27FC236}">
                        <a16:creationId xmlns:a16="http://schemas.microsoft.com/office/drawing/2014/main" id="{BDB3ABDF-BE02-3FD8-12AE-7F22FFFE1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sp>
              <p:nvSpPr>
                <p:cNvPr id="113" name="Rectangle 112">
                  <a:extLst>
                    <a:ext uri="{FF2B5EF4-FFF2-40B4-BE49-F238E27FC236}">
                      <a16:creationId xmlns:a16="http://schemas.microsoft.com/office/drawing/2014/main" id="{DA1B665C-A804-0CA7-9EB5-5F8B56EC3947}"/>
                    </a:ext>
                  </a:extLst>
                </p:cNvPr>
                <p:cNvSpPr/>
                <p:nvPr/>
              </p:nvSpPr>
              <p:spPr bwMode="auto">
                <a:xfrm>
                  <a:off x="445645" y="3079233"/>
                  <a:ext cx="1304562" cy="359850"/>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User</a:t>
                  </a:r>
                </a:p>
              </p:txBody>
            </p:sp>
            <p:sp>
              <p:nvSpPr>
                <p:cNvPr id="124" name="Rectangle 123">
                  <a:extLst>
                    <a:ext uri="{FF2B5EF4-FFF2-40B4-BE49-F238E27FC236}">
                      <a16:creationId xmlns:a16="http://schemas.microsoft.com/office/drawing/2014/main" id="{7DCCD35E-30AB-24E7-3E31-BD99B9F5CE22}"/>
                    </a:ext>
                  </a:extLst>
                </p:cNvPr>
                <p:cNvSpPr/>
                <p:nvPr/>
              </p:nvSpPr>
              <p:spPr bwMode="auto">
                <a:xfrm>
                  <a:off x="444721" y="3529694"/>
                  <a:ext cx="4929008" cy="431978"/>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pic>
              <p:nvPicPr>
                <p:cNvPr id="127" name="Picture 2" descr="Linux - Free logo icons">
                  <a:extLst>
                    <a:ext uri="{FF2B5EF4-FFF2-40B4-BE49-F238E27FC236}">
                      <a16:creationId xmlns:a16="http://schemas.microsoft.com/office/drawing/2014/main" id="{D74277E6-4815-6F09-E893-1DC6FA32CB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975" y="356280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BEB51A58-CFBF-87C5-4D27-770D54E3ACBD}"/>
                  </a:ext>
                </a:extLst>
              </p:cNvPr>
              <p:cNvGrpSpPr/>
              <p:nvPr/>
            </p:nvGrpSpPr>
            <p:grpSpPr>
              <a:xfrm>
                <a:off x="5533606" y="1183446"/>
                <a:ext cx="3243865" cy="2890826"/>
                <a:chOff x="6377786" y="1177199"/>
                <a:chExt cx="3243865" cy="2890826"/>
              </a:xfrm>
            </p:grpSpPr>
            <p:sp>
              <p:nvSpPr>
                <p:cNvPr id="1032" name="Rectangle 1031">
                  <a:extLst>
                    <a:ext uri="{FF2B5EF4-FFF2-40B4-BE49-F238E27FC236}">
                      <a16:creationId xmlns:a16="http://schemas.microsoft.com/office/drawing/2014/main" id="{B2537D86-463E-1105-798B-7F2B4DF14DA8}"/>
                    </a:ext>
                  </a:extLst>
                </p:cNvPr>
                <p:cNvSpPr/>
                <p:nvPr/>
              </p:nvSpPr>
              <p:spPr bwMode="auto">
                <a:xfrm>
                  <a:off x="6377786" y="1177199"/>
                  <a:ext cx="3243865" cy="2890826"/>
                </a:xfrm>
                <a:prstGeom prst="rect">
                  <a:avLst/>
                </a:prstGeom>
                <a:solidFill>
                  <a:srgbClr val="0D4597"/>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Windows VM (Optional)</a:t>
                  </a:r>
                </a:p>
              </p:txBody>
            </p:sp>
            <p:grpSp>
              <p:nvGrpSpPr>
                <p:cNvPr id="1031" name="Group 1030">
                  <a:extLst>
                    <a:ext uri="{FF2B5EF4-FFF2-40B4-BE49-F238E27FC236}">
                      <a16:creationId xmlns:a16="http://schemas.microsoft.com/office/drawing/2014/main" id="{FC7E11C0-5E78-8E29-9CC0-AF838678E450}"/>
                    </a:ext>
                  </a:extLst>
                </p:cNvPr>
                <p:cNvGrpSpPr/>
                <p:nvPr/>
              </p:nvGrpSpPr>
              <p:grpSpPr>
                <a:xfrm>
                  <a:off x="6443149" y="1816294"/>
                  <a:ext cx="3113140" cy="2139131"/>
                  <a:chOff x="6443149" y="1816294"/>
                  <a:chExt cx="3113140" cy="2139131"/>
                </a:xfrm>
              </p:grpSpPr>
              <p:grpSp>
                <p:nvGrpSpPr>
                  <p:cNvPr id="1027" name="Group 1026">
                    <a:extLst>
                      <a:ext uri="{FF2B5EF4-FFF2-40B4-BE49-F238E27FC236}">
                        <a16:creationId xmlns:a16="http://schemas.microsoft.com/office/drawing/2014/main" id="{A095DA0B-0691-A970-E962-3CE032D7AB2F}"/>
                      </a:ext>
                    </a:extLst>
                  </p:cNvPr>
                  <p:cNvGrpSpPr/>
                  <p:nvPr/>
                </p:nvGrpSpPr>
                <p:grpSpPr>
                  <a:xfrm>
                    <a:off x="6443149" y="1816294"/>
                    <a:ext cx="3113140" cy="1630363"/>
                    <a:chOff x="6979598" y="1654023"/>
                    <a:chExt cx="3113140" cy="1630363"/>
                  </a:xfrm>
                </p:grpSpPr>
                <p:grpSp>
                  <p:nvGrpSpPr>
                    <p:cNvPr id="189" name="Group 188">
                      <a:extLst>
                        <a:ext uri="{FF2B5EF4-FFF2-40B4-BE49-F238E27FC236}">
                          <a16:creationId xmlns:a16="http://schemas.microsoft.com/office/drawing/2014/main" id="{DC3A55B3-9220-8F5A-E12A-F8816B11E87A}"/>
                        </a:ext>
                      </a:extLst>
                    </p:cNvPr>
                    <p:cNvGrpSpPr/>
                    <p:nvPr/>
                  </p:nvGrpSpPr>
                  <p:grpSpPr>
                    <a:xfrm>
                      <a:off x="8370441" y="1654023"/>
                      <a:ext cx="1722297" cy="1630363"/>
                      <a:chOff x="8370441" y="1654023"/>
                      <a:chExt cx="1722297" cy="1630363"/>
                    </a:xfrm>
                  </p:grpSpPr>
                  <p:sp>
                    <p:nvSpPr>
                      <p:cNvPr id="170" name="Rectangle 169">
                        <a:extLst>
                          <a:ext uri="{FF2B5EF4-FFF2-40B4-BE49-F238E27FC236}">
                            <a16:creationId xmlns:a16="http://schemas.microsoft.com/office/drawing/2014/main" id="{49A2FB64-DF1F-4EAB-44A6-709B6C750672}"/>
                          </a:ext>
                        </a:extLst>
                      </p:cNvPr>
                      <p:cNvSpPr/>
                      <p:nvPr/>
                    </p:nvSpPr>
                    <p:spPr bwMode="auto">
                      <a:xfrm>
                        <a:off x="8370441" y="1654023"/>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sp>
                    <p:nvSpPr>
                      <p:cNvPr id="182" name="Rectangle 181">
                        <a:extLst>
                          <a:ext uri="{FF2B5EF4-FFF2-40B4-BE49-F238E27FC236}">
                            <a16:creationId xmlns:a16="http://schemas.microsoft.com/office/drawing/2014/main" id="{7CC938D6-053C-9BBF-46B1-3EBF600EE612}"/>
                          </a:ext>
                        </a:extLst>
                      </p:cNvPr>
                      <p:cNvSpPr/>
                      <p:nvPr/>
                    </p:nvSpPr>
                    <p:spPr bwMode="auto">
                      <a:xfrm>
                        <a:off x="8455936" y="251292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4" name="Rectangle 183">
                        <a:extLst>
                          <a:ext uri="{FF2B5EF4-FFF2-40B4-BE49-F238E27FC236}">
                            <a16:creationId xmlns:a16="http://schemas.microsoft.com/office/drawing/2014/main" id="{92BBC9E7-A53A-2EE5-17D7-213DB3531DA5}"/>
                          </a:ext>
                        </a:extLst>
                      </p:cNvPr>
                      <p:cNvSpPr/>
                      <p:nvPr/>
                    </p:nvSpPr>
                    <p:spPr bwMode="auto">
                      <a:xfrm>
                        <a:off x="8455936" y="212511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7" name="Rectangle 186">
                        <a:extLst>
                          <a:ext uri="{FF2B5EF4-FFF2-40B4-BE49-F238E27FC236}">
                            <a16:creationId xmlns:a16="http://schemas.microsoft.com/office/drawing/2014/main" id="{A9C3DA2C-3D72-A60B-5571-7F90878C5CD0}"/>
                          </a:ext>
                        </a:extLst>
                      </p:cNvPr>
                      <p:cNvSpPr/>
                      <p:nvPr/>
                    </p:nvSpPr>
                    <p:spPr bwMode="auto">
                      <a:xfrm>
                        <a:off x="8452604" y="2901821"/>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pic>
                    <p:nvPicPr>
                      <p:cNvPr id="188" name="Graphic 187">
                        <a:extLst>
                          <a:ext uri="{FF2B5EF4-FFF2-40B4-BE49-F238E27FC236}">
                            <a16:creationId xmlns:a16="http://schemas.microsoft.com/office/drawing/2014/main" id="{72B4AC27-A850-9A27-BDE6-825C7B02E5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008" y="1685444"/>
                        <a:ext cx="274320" cy="274320"/>
                      </a:xfrm>
                      <a:prstGeom prst="rect">
                        <a:avLst/>
                      </a:prstGeom>
                    </p:spPr>
                  </p:pic>
                </p:grpSp>
                <p:sp>
                  <p:nvSpPr>
                    <p:cNvPr id="191" name="Rectangle 190">
                      <a:extLst>
                        <a:ext uri="{FF2B5EF4-FFF2-40B4-BE49-F238E27FC236}">
                          <a16:creationId xmlns:a16="http://schemas.microsoft.com/office/drawing/2014/main" id="{2D48B9C4-F43E-6F81-E516-DA0F5A2EC6E7}"/>
                        </a:ext>
                      </a:extLst>
                    </p:cNvPr>
                    <p:cNvSpPr/>
                    <p:nvPr/>
                  </p:nvSpPr>
                  <p:spPr bwMode="auto">
                    <a:xfrm>
                      <a:off x="6979598" y="1654023"/>
                      <a:ext cx="1304562" cy="1630363"/>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pic>
                  <p:nvPicPr>
                    <p:cNvPr id="1024" name="Kubernetes" descr="Kubernetes">
                      <a:extLst>
                        <a:ext uri="{FF2B5EF4-FFF2-40B4-BE49-F238E27FC236}">
                          <a16:creationId xmlns:a16="http://schemas.microsoft.com/office/drawing/2014/main" id="{071B7BD4-5990-A98A-2326-C25A6BED8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3580" y="1676490"/>
                      <a:ext cx="274320" cy="274320"/>
                    </a:xfrm>
                    <a:prstGeom prst="rect">
                      <a:avLst/>
                    </a:prstGeom>
                  </p:spPr>
                </p:pic>
              </p:grpSp>
              <p:sp>
                <p:nvSpPr>
                  <p:cNvPr id="1028" name="Rectangle 1027">
                    <a:extLst>
                      <a:ext uri="{FF2B5EF4-FFF2-40B4-BE49-F238E27FC236}">
                        <a16:creationId xmlns:a16="http://schemas.microsoft.com/office/drawing/2014/main" id="{B0F09E4D-C424-9692-84F6-6180452FC604}"/>
                      </a:ext>
                    </a:extLst>
                  </p:cNvPr>
                  <p:cNvSpPr/>
                  <p:nvPr/>
                </p:nvSpPr>
                <p:spPr bwMode="auto">
                  <a:xfrm>
                    <a:off x="6443149" y="3523448"/>
                    <a:ext cx="3113140" cy="431977"/>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30" name="Graphic 1029">
                    <a:extLst>
                      <a:ext uri="{FF2B5EF4-FFF2-40B4-BE49-F238E27FC236}">
                        <a16:creationId xmlns:a16="http://schemas.microsoft.com/office/drawing/2014/main" id="{0F447091-D6AD-D076-B4C4-244FBA2E0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535" y="3607356"/>
                    <a:ext cx="274320" cy="274320"/>
                  </a:xfrm>
                  <a:prstGeom prst="rect">
                    <a:avLst/>
                  </a:prstGeom>
                </p:spPr>
              </p:pic>
            </p:grpSp>
          </p:grpSp>
        </p:grpSp>
      </p:grpSp>
      <p:pic>
        <p:nvPicPr>
          <p:cNvPr id="1065" name="Graphic 1064">
            <a:extLst>
              <a:ext uri="{FF2B5EF4-FFF2-40B4-BE49-F238E27FC236}">
                <a16:creationId xmlns:a16="http://schemas.microsoft.com/office/drawing/2014/main" id="{55A2BD58-3A87-44ED-AA11-FF8226485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53068" y="3618731"/>
            <a:ext cx="274320" cy="274320"/>
          </a:xfrm>
          <a:prstGeom prst="rect">
            <a:avLst/>
          </a:prstGeom>
        </p:spPr>
      </p:pic>
      <p:pic>
        <p:nvPicPr>
          <p:cNvPr id="1067" name="Graphic 1066">
            <a:extLst>
              <a:ext uri="{FF2B5EF4-FFF2-40B4-BE49-F238E27FC236}">
                <a16:creationId xmlns:a16="http://schemas.microsoft.com/office/drawing/2014/main" id="{C512F693-FD03-4F3E-51E3-DF691DF3F6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27171" y="3618731"/>
            <a:ext cx="274320" cy="274320"/>
          </a:xfrm>
          <a:prstGeom prst="rect">
            <a:avLst/>
          </a:prstGeom>
        </p:spPr>
      </p:pic>
      <p:pic>
        <p:nvPicPr>
          <p:cNvPr id="1069" name="Graphic 1068">
            <a:extLst>
              <a:ext uri="{FF2B5EF4-FFF2-40B4-BE49-F238E27FC236}">
                <a16:creationId xmlns:a16="http://schemas.microsoft.com/office/drawing/2014/main" id="{E8B23795-EE79-4CDD-9DB2-5DD09CEBF7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7963" y="3626942"/>
            <a:ext cx="274320" cy="274320"/>
          </a:xfrm>
          <a:prstGeom prst="rect">
            <a:avLst/>
          </a:prstGeom>
        </p:spPr>
      </p:pic>
      <p:pic>
        <p:nvPicPr>
          <p:cNvPr id="1071" name="Graphic 1070">
            <a:extLst>
              <a:ext uri="{FF2B5EF4-FFF2-40B4-BE49-F238E27FC236}">
                <a16:creationId xmlns:a16="http://schemas.microsoft.com/office/drawing/2014/main" id="{7CFC896B-72E9-5A09-A6B5-A96A363E3C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41654" y="3618731"/>
            <a:ext cx="274320" cy="274320"/>
          </a:xfrm>
          <a:prstGeom prst="rect">
            <a:avLst/>
          </a:prstGeom>
        </p:spPr>
      </p:pic>
      <p:pic>
        <p:nvPicPr>
          <p:cNvPr id="1075" name="Graphic 1074">
            <a:extLst>
              <a:ext uri="{FF2B5EF4-FFF2-40B4-BE49-F238E27FC236}">
                <a16:creationId xmlns:a16="http://schemas.microsoft.com/office/drawing/2014/main" id="{9DAD365B-540F-BCC1-E316-D69CA0485F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8168" y="3625381"/>
            <a:ext cx="274320" cy="274320"/>
          </a:xfrm>
          <a:prstGeom prst="rect">
            <a:avLst/>
          </a:prstGeom>
        </p:spPr>
      </p:pic>
      <p:cxnSp>
        <p:nvCxnSpPr>
          <p:cNvPr id="1077" name="Connector: Elbow 1076">
            <a:extLst>
              <a:ext uri="{FF2B5EF4-FFF2-40B4-BE49-F238E27FC236}">
                <a16:creationId xmlns:a16="http://schemas.microsoft.com/office/drawing/2014/main" id="{845E3B34-1F30-70C8-A2DE-4B83EAB26CE9}"/>
              </a:ext>
            </a:extLst>
          </p:cNvPr>
          <p:cNvCxnSpPr>
            <a:cxnSpLocks/>
            <a:stCxn id="1060" idx="0"/>
          </p:cNvCxnSpPr>
          <p:nvPr/>
        </p:nvCxnSpPr>
        <p:spPr>
          <a:xfrm rot="5400000" flipH="1" flipV="1">
            <a:off x="2325296" y="1055333"/>
            <a:ext cx="534616" cy="184421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9" name="TextBox 1078">
            <a:extLst>
              <a:ext uri="{FF2B5EF4-FFF2-40B4-BE49-F238E27FC236}">
                <a16:creationId xmlns:a16="http://schemas.microsoft.com/office/drawing/2014/main" id="{15605631-EBD4-34E1-6050-F424286513BF}"/>
              </a:ext>
            </a:extLst>
          </p:cNvPr>
          <p:cNvSpPr txBox="1"/>
          <p:nvPr/>
        </p:nvSpPr>
        <p:spPr>
          <a:xfrm>
            <a:off x="2127913" y="1703667"/>
            <a:ext cx="836348" cy="2616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Interop</a:t>
            </a:r>
          </a:p>
        </p:txBody>
      </p:sp>
      <p:sp>
        <p:nvSpPr>
          <p:cNvPr id="1080" name="Rectangle 1079">
            <a:extLst>
              <a:ext uri="{FF2B5EF4-FFF2-40B4-BE49-F238E27FC236}">
                <a16:creationId xmlns:a16="http://schemas.microsoft.com/office/drawing/2014/main" id="{CC22F482-A247-E196-4095-221F19C32A0D}"/>
              </a:ext>
            </a:extLst>
          </p:cNvPr>
          <p:cNvSpPr/>
          <p:nvPr/>
        </p:nvSpPr>
        <p:spPr bwMode="auto">
          <a:xfrm>
            <a:off x="103044" y="5800647"/>
            <a:ext cx="11985912" cy="421606"/>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81" name="Graphic 1080">
            <a:extLst>
              <a:ext uri="{FF2B5EF4-FFF2-40B4-BE49-F238E27FC236}">
                <a16:creationId xmlns:a16="http://schemas.microsoft.com/office/drawing/2014/main" id="{9969AD2C-0152-5253-ABA6-47EDB197E8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72667" y="5902049"/>
            <a:ext cx="274320" cy="274320"/>
          </a:xfrm>
          <a:prstGeom prst="rect">
            <a:avLst/>
          </a:prstGeom>
        </p:spPr>
      </p:pic>
      <p:sp>
        <p:nvSpPr>
          <p:cNvPr id="1082" name="Rectangle 1081">
            <a:extLst>
              <a:ext uri="{FF2B5EF4-FFF2-40B4-BE49-F238E27FC236}">
                <a16:creationId xmlns:a16="http://schemas.microsoft.com/office/drawing/2014/main" id="{DC9F0024-6EBD-7B7E-2EC1-7D7EA10E8A6B}"/>
              </a:ext>
            </a:extLst>
          </p:cNvPr>
          <p:cNvSpPr/>
          <p:nvPr/>
        </p:nvSpPr>
        <p:spPr bwMode="auto">
          <a:xfrm>
            <a:off x="103044" y="6292686"/>
            <a:ext cx="11985912" cy="421606"/>
          </a:xfrm>
          <a:prstGeom prst="rect">
            <a:avLst/>
          </a:prstGeom>
          <a:solidFill>
            <a:schemeClr val="accent1">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Hardware</a:t>
            </a:r>
          </a:p>
        </p:txBody>
      </p:sp>
      <p:pic>
        <p:nvPicPr>
          <p:cNvPr id="1084" name="Graphic 1083">
            <a:extLst>
              <a:ext uri="{FF2B5EF4-FFF2-40B4-BE49-F238E27FC236}">
                <a16:creationId xmlns:a16="http://schemas.microsoft.com/office/drawing/2014/main" id="{B3FE7114-62D8-8EA8-56A6-AA209A6E6E2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29770" y="6334371"/>
            <a:ext cx="365760" cy="365760"/>
          </a:xfrm>
          <a:prstGeom prst="rect">
            <a:avLst/>
          </a:prstGeom>
        </p:spPr>
      </p:pic>
      <p:sp>
        <p:nvSpPr>
          <p:cNvPr id="2" name="Rectangle 1">
            <a:extLst>
              <a:ext uri="{FF2B5EF4-FFF2-40B4-BE49-F238E27FC236}">
                <a16:creationId xmlns:a16="http://schemas.microsoft.com/office/drawing/2014/main" id="{64FE2621-05E5-F314-26FB-25B7474B689D}"/>
              </a:ext>
            </a:extLst>
          </p:cNvPr>
          <p:cNvSpPr/>
          <p:nvPr/>
        </p:nvSpPr>
        <p:spPr bwMode="auto">
          <a:xfrm>
            <a:off x="3605143" y="5043697"/>
            <a:ext cx="8405860" cy="274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Installer, PowerShell, and agent</a:t>
            </a:r>
          </a:p>
        </p:txBody>
      </p:sp>
    </p:spTree>
    <p:extLst>
      <p:ext uri="{BB962C8B-B14F-4D97-AF65-F5344CB8AC3E}">
        <p14:creationId xmlns:p14="http://schemas.microsoft.com/office/powerpoint/2010/main" val="2230412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06F6DA6-FDFE-0E54-A806-9113C8F2E3C5}"/>
              </a:ext>
              <a:ext uri="{C183D7F6-B498-43B3-948B-1728B52AA6E4}">
                <adec:decorative xmlns:adec="http://schemas.microsoft.com/office/drawing/2017/decorative" val="1"/>
              </a:ext>
            </a:extLst>
          </p:cNvPr>
          <p:cNvSpPr/>
          <p:nvPr/>
        </p:nvSpPr>
        <p:spPr bwMode="auto">
          <a:xfrm>
            <a:off x="2244693" y="4856792"/>
            <a:ext cx="5437029" cy="2001208"/>
          </a:xfrm>
          <a:prstGeom prst="rect">
            <a:avLst/>
          </a:prstGeom>
          <a:solidFill>
            <a:srgbClr val="0070C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2241743" y="1243212"/>
            <a:ext cx="5437029" cy="3490888"/>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single machine cluster</a:t>
            </a: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84" name="Group 83">
            <a:extLst>
              <a:ext uri="{FF2B5EF4-FFF2-40B4-BE49-F238E27FC236}">
                <a16:creationId xmlns:a16="http://schemas.microsoft.com/office/drawing/2014/main" id="{6F5E1F86-7FD5-332E-C617-44ABC8BE9E8D}"/>
              </a:ext>
              <a:ext uri="{C183D7F6-B498-43B3-948B-1728B52AA6E4}">
                <adec:decorative xmlns:adec="http://schemas.microsoft.com/office/drawing/2017/decorative" val="1"/>
              </a:ext>
            </a:extLst>
          </p:cNvPr>
          <p:cNvGrpSpPr/>
          <p:nvPr/>
        </p:nvGrpSpPr>
        <p:grpSpPr>
          <a:xfrm>
            <a:off x="2392013" y="1693637"/>
            <a:ext cx="5136491" cy="2867210"/>
            <a:chOff x="1538638" y="2327949"/>
            <a:chExt cx="5136491" cy="2867210"/>
          </a:xfrm>
          <a:effectLst/>
        </p:grpSpPr>
        <p:grpSp>
          <p:nvGrpSpPr>
            <p:cNvPr id="52" name="Group 51">
              <a:extLst>
                <a:ext uri="{FF2B5EF4-FFF2-40B4-BE49-F238E27FC236}">
                  <a16:creationId xmlns:a16="http://schemas.microsoft.com/office/drawing/2014/main" id="{DBFB405F-328E-6F7E-ADFD-288FE497CA72}"/>
                </a:ext>
              </a:extLst>
            </p:cNvPr>
            <p:cNvGrpSpPr/>
            <p:nvPr/>
          </p:nvGrpSpPr>
          <p:grpSpPr>
            <a:xfrm>
              <a:off x="1538638" y="2327949"/>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192.168.0.2</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53" name="Group 52">
              <a:extLst>
                <a:ext uri="{FF2B5EF4-FFF2-40B4-BE49-F238E27FC236}">
                  <a16:creationId xmlns:a16="http://schemas.microsoft.com/office/drawing/2014/main" id="{32DDA998-70F9-1DB8-3E43-3EE39432259F}"/>
                </a:ext>
              </a:extLst>
            </p:cNvPr>
            <p:cNvGrpSpPr/>
            <p:nvPr/>
          </p:nvGrpSpPr>
          <p:grpSpPr>
            <a:xfrm>
              <a:off x="4512702" y="2327949"/>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192.168.0.3</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0377" y="3756400"/>
              <a:ext cx="272519" cy="274320"/>
            </a:xfrm>
            <a:prstGeom prst="rect">
              <a:avLst/>
            </a:prstGeom>
          </p:spPr>
        </p:pic>
      </p:grpSp>
      <p:sp>
        <p:nvSpPr>
          <p:cNvPr id="90" name="Rectangle 89">
            <a:extLst>
              <a:ext uri="{FF2B5EF4-FFF2-40B4-BE49-F238E27FC236}">
                <a16:creationId xmlns:a16="http://schemas.microsoft.com/office/drawing/2014/main" id="{140F1B10-12B9-97C6-1747-1C8B797C7282}"/>
              </a:ext>
            </a:extLst>
          </p:cNvPr>
          <p:cNvSpPr/>
          <p:nvPr/>
        </p:nvSpPr>
        <p:spPr bwMode="auto">
          <a:xfrm>
            <a:off x="6022348" y="5931574"/>
            <a:ext cx="1275277" cy="70343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Network address translation (NAT)</a:t>
            </a:r>
            <a:endParaRPr kumimoji="0" lang="en-US" sz="11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9" name="Rectangle 88">
            <a:extLst>
              <a:ext uri="{FF2B5EF4-FFF2-40B4-BE49-F238E27FC236}">
                <a16:creationId xmlns:a16="http://schemas.microsoft.com/office/drawing/2014/main" id="{1A86C905-6417-CD13-50AE-11A052F5EA82}"/>
              </a:ext>
              <a:ext uri="{C183D7F6-B498-43B3-948B-1728B52AA6E4}">
                <adec:decorative xmlns:adec="http://schemas.microsoft.com/office/drawing/2017/decorative" val="1"/>
              </a:ext>
            </a:extLst>
          </p:cNvPr>
          <p:cNvSpPr/>
          <p:nvPr/>
        </p:nvSpPr>
        <p:spPr bwMode="auto">
          <a:xfrm>
            <a:off x="2634968" y="4971724"/>
            <a:ext cx="4650580" cy="475796"/>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95" name="Graphic 94">
            <a:extLst>
              <a:ext uri="{FF2B5EF4-FFF2-40B4-BE49-F238E27FC236}">
                <a16:creationId xmlns:a16="http://schemas.microsoft.com/office/drawing/2014/main" id="{8D5E68BD-892D-140E-9684-EB638CB978D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3866" y="5033958"/>
            <a:ext cx="355184" cy="355184"/>
          </a:xfrm>
          <a:prstGeom prst="rect">
            <a:avLst/>
          </a:prstGeom>
          <a:effectLst/>
        </p:spPr>
      </p:pic>
      <p:sp>
        <p:nvSpPr>
          <p:cNvPr id="112" name="TextBox 111">
            <a:extLst>
              <a:ext uri="{FF2B5EF4-FFF2-40B4-BE49-F238E27FC236}">
                <a16:creationId xmlns:a16="http://schemas.microsoft.com/office/drawing/2014/main" id="{38EDBFB9-EDE2-EB16-3731-648B0CF978DA}"/>
              </a:ext>
            </a:extLst>
          </p:cNvPr>
          <p:cNvSpPr txBox="1"/>
          <p:nvPr/>
        </p:nvSpPr>
        <p:spPr>
          <a:xfrm>
            <a:off x="4329066" y="4951578"/>
            <a:ext cx="1262380" cy="507831"/>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prstClr val="white"/>
                </a:solidFill>
                <a:effectLst/>
                <a:uLnTx/>
                <a:uFillTx/>
                <a:latin typeface="Tenorite" panose="00000500000000000000" pitchFamily="2" charset="0"/>
                <a:ea typeface="+mn-ea"/>
                <a:cs typeface="+mn-cs"/>
              </a:rPr>
              <a:t>aksedgesw</a:t>
            </a:r>
            <a:r>
              <a:rPr kumimoji="0" lang="en-US" sz="900" b="0" i="1" u="none" strike="noStrike" kern="1200" cap="none" spc="0" normalizeH="0" baseline="0" noProof="0">
                <a:ln>
                  <a:noFill/>
                </a:ln>
                <a:solidFill>
                  <a:prstClr val="white"/>
                </a:solidFill>
                <a:effectLst/>
                <a:uLnTx/>
                <a:uFillTx/>
                <a:latin typeface="Tenorite" panose="00000500000000000000" pitchFamily="2" charset="0"/>
                <a:ea typeface="+mn-ea"/>
                <a:cs typeface="+mn-cs"/>
              </a:rPr>
              <a:t>-int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Hyper-V Internal Virtual Switch</a:t>
            </a:r>
            <a:endPar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116" name="Graphic 115">
            <a:extLst>
              <a:ext uri="{FF2B5EF4-FFF2-40B4-BE49-F238E27FC236}">
                <a16:creationId xmlns:a16="http://schemas.microsoft.com/office/drawing/2014/main" id="{FF33476F-9F94-9338-A70B-5E30865105A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4951" y="5901330"/>
            <a:ext cx="403639" cy="406307"/>
          </a:xfrm>
          <a:prstGeom prst="rect">
            <a:avLst/>
          </a:prstGeom>
          <a:effectLst/>
        </p:spPr>
      </p:pic>
      <p:sp>
        <p:nvSpPr>
          <p:cNvPr id="125" name="TextBox 124">
            <a:extLst>
              <a:ext uri="{FF2B5EF4-FFF2-40B4-BE49-F238E27FC236}">
                <a16:creationId xmlns:a16="http://schemas.microsoft.com/office/drawing/2014/main" id="{8B4E97C3-C459-DE61-C43F-A974C0B8B6CC}"/>
              </a:ext>
            </a:extLst>
          </p:cNvPr>
          <p:cNvSpPr txBox="1"/>
          <p:nvPr/>
        </p:nvSpPr>
        <p:spPr>
          <a:xfrm>
            <a:off x="2261740" y="6283291"/>
            <a:ext cx="1250062" cy="523220"/>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1025" name="Rectangle 1024">
            <a:extLst>
              <a:ext uri="{FF2B5EF4-FFF2-40B4-BE49-F238E27FC236}">
                <a16:creationId xmlns:a16="http://schemas.microsoft.com/office/drawing/2014/main" id="{C8868903-3AA6-FDA5-E208-49BAED17E903}"/>
              </a:ext>
            </a:extLst>
          </p:cNvPr>
          <p:cNvSpPr/>
          <p:nvPr/>
        </p:nvSpPr>
        <p:spPr bwMode="auto">
          <a:xfrm>
            <a:off x="4190795" y="5931574"/>
            <a:ext cx="1542127" cy="703434"/>
          </a:xfrm>
          <a:prstGeom prst="rect">
            <a:avLst/>
          </a:prstGeom>
          <a:solidFill>
            <a:srgbClr val="8661C5"/>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Hyper-V Host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192.168.0.1</a:t>
            </a:r>
          </a:p>
        </p:txBody>
      </p:sp>
      <p:pic>
        <p:nvPicPr>
          <p:cNvPr id="1026" name="Graphic 1025">
            <a:extLst>
              <a:ext uri="{FF2B5EF4-FFF2-40B4-BE49-F238E27FC236}">
                <a16:creationId xmlns:a16="http://schemas.microsoft.com/office/drawing/2014/main" id="{804635C9-68F0-EFE4-B75B-221EF0EE31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2979" y="5697837"/>
            <a:ext cx="314554" cy="314554"/>
          </a:xfrm>
          <a:prstGeom prst="rect">
            <a:avLst/>
          </a:prstGeom>
          <a:effectLst/>
        </p:spPr>
      </p:pic>
      <p:sp>
        <p:nvSpPr>
          <p:cNvPr id="1045" name="TextBox 1044">
            <a:extLst>
              <a:ext uri="{FF2B5EF4-FFF2-40B4-BE49-F238E27FC236}">
                <a16:creationId xmlns:a16="http://schemas.microsoft.com/office/drawing/2014/main" id="{91645307-DC91-F790-32AE-60D300DC42FB}"/>
              </a:ext>
            </a:extLst>
          </p:cNvPr>
          <p:cNvSpPr txBox="1"/>
          <p:nvPr/>
        </p:nvSpPr>
        <p:spPr>
          <a:xfrm>
            <a:off x="3200692" y="6520890"/>
            <a:ext cx="2865987" cy="338554"/>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Tenorite" panose="00000500000000000000" pitchFamily="2" charset="0"/>
                <a:ea typeface="+mn-ea"/>
                <a:cs typeface="+mn-cs"/>
              </a:rPr>
              <a:t>Hardware (physical)</a:t>
            </a:r>
            <a:endParaRPr kumimoji="0" lang="en-US" sz="1600" b="0" i="0" u="none" strike="noStrike" kern="0" cap="none" spc="0" normalizeH="0" baseline="0" noProof="0" dirty="0">
              <a:ln>
                <a:noFill/>
              </a:ln>
              <a:effectLst/>
              <a:uLnTx/>
              <a:uFillTx/>
              <a:latin typeface="Tenorite" panose="00000500000000000000" pitchFamily="2" charset="0"/>
              <a:ea typeface="+mn-ea"/>
              <a:cs typeface="+mn-cs"/>
            </a:endParaRPr>
          </a:p>
        </p:txBody>
      </p:sp>
      <p:sp>
        <p:nvSpPr>
          <p:cNvPr id="1046" name="Rectangle 1045">
            <a:extLst>
              <a:ext uri="{FF2B5EF4-FFF2-40B4-BE49-F238E27FC236}">
                <a16:creationId xmlns:a16="http://schemas.microsoft.com/office/drawing/2014/main" id="{10A04F79-D93E-BE6A-9DA0-B8201C728945}"/>
              </a:ext>
            </a:extLst>
          </p:cNvPr>
          <p:cNvSpPr/>
          <p:nvPr/>
        </p:nvSpPr>
        <p:spPr bwMode="auto">
          <a:xfrm>
            <a:off x="7546597" y="5931574"/>
            <a:ext cx="1571848" cy="703434"/>
          </a:xfrm>
          <a:prstGeom prst="rect">
            <a:avLst/>
          </a:prstGeom>
          <a:solidFill>
            <a:schemeClr val="bg2">
              <a:lumMod val="50000"/>
            </a:schemeClr>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Physical Network Adapter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10.0.0.2</a:t>
            </a:r>
          </a:p>
        </p:txBody>
      </p:sp>
      <p:sp>
        <p:nvSpPr>
          <p:cNvPr id="1047" name="Rectangle 1046">
            <a:extLst>
              <a:ext uri="{FF2B5EF4-FFF2-40B4-BE49-F238E27FC236}">
                <a16:creationId xmlns:a16="http://schemas.microsoft.com/office/drawing/2014/main" id="{28169425-A005-FB62-E0BD-39DA904D81B2}"/>
              </a:ext>
            </a:extLst>
          </p:cNvPr>
          <p:cNvSpPr/>
          <p:nvPr/>
        </p:nvSpPr>
        <p:spPr bwMode="auto">
          <a:xfrm>
            <a:off x="9101721" y="3776447"/>
            <a:ext cx="2010715" cy="124846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External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(10.0.0.0/24)</a:t>
            </a:r>
          </a:p>
        </p:txBody>
      </p:sp>
      <p:pic>
        <p:nvPicPr>
          <p:cNvPr id="1049" name="Graphic 1048">
            <a:extLst>
              <a:ext uri="{FF2B5EF4-FFF2-40B4-BE49-F238E27FC236}">
                <a16:creationId xmlns:a16="http://schemas.microsoft.com/office/drawing/2014/main" id="{55314274-8BFF-87AC-36A9-8057B8A963D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62804" y="4437310"/>
            <a:ext cx="488550" cy="488550"/>
          </a:xfrm>
          <a:prstGeom prst="rect">
            <a:avLst/>
          </a:prstGeom>
          <a:effectLst/>
        </p:spPr>
      </p:pic>
      <p:cxnSp>
        <p:nvCxnSpPr>
          <p:cNvPr id="1051" name="Connector: Elbow 1050">
            <a:extLst>
              <a:ext uri="{FF2B5EF4-FFF2-40B4-BE49-F238E27FC236}">
                <a16:creationId xmlns:a16="http://schemas.microsoft.com/office/drawing/2014/main" id="{BC77B13B-54C9-C20A-3CE1-991F240DD1BE}"/>
              </a:ext>
              <a:ext uri="{C183D7F6-B498-43B3-948B-1728B52AA6E4}">
                <adec:decorative xmlns:adec="http://schemas.microsoft.com/office/drawing/2017/decorative" val="1"/>
              </a:ext>
            </a:extLst>
          </p:cNvPr>
          <p:cNvCxnSpPr>
            <a:cxnSpLocks/>
            <a:stCxn id="1047" idx="2"/>
            <a:endCxn id="1050" idx="3"/>
          </p:cNvCxnSpPr>
          <p:nvPr/>
        </p:nvCxnSpPr>
        <p:spPr>
          <a:xfrm rot="5400000">
            <a:off x="9114913" y="5291125"/>
            <a:ext cx="1258380" cy="725953"/>
          </a:xfrm>
          <a:prstGeom prst="bentConnector2">
            <a:avLst/>
          </a:prstGeom>
          <a:ln w="9525">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055" name="Title 1">
            <a:extLst>
              <a:ext uri="{FF2B5EF4-FFF2-40B4-BE49-F238E27FC236}">
                <a16:creationId xmlns:a16="http://schemas.microsoft.com/office/drawing/2014/main" id="{F7E9B265-F219-46C6-D8A8-6FEB39B7948C}"/>
              </a:ext>
            </a:extLst>
          </p:cNvPr>
          <p:cNvSpPr txBox="1">
            <a:spLocks/>
          </p:cNvSpPr>
          <p:nvPr/>
        </p:nvSpPr>
        <p:spPr>
          <a:xfrm>
            <a:off x="1701351" y="709949"/>
            <a:ext cx="6832363"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br>
              <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rPr>
            </a:br>
            <a:r>
              <a:rPr kumimoji="0" lang="en-US" sz="1800" b="0" i="0" u="none" strike="noStrike" kern="1200" cap="none" spc="-50" normalizeH="0" baseline="0" noProof="0" dirty="0">
                <a:ln w="3175">
                  <a:noFill/>
                </a:ln>
                <a:solidFill>
                  <a:prstClr val="white"/>
                </a:solidFill>
                <a:effectLst/>
                <a:uLnTx/>
                <a:uFillTx/>
                <a:latin typeface="Tenorite" panose="00000500000000000000" pitchFamily="2" charset="0"/>
                <a:ea typeface="+mn-ea"/>
                <a:cs typeface="Segoe UI"/>
              </a:rPr>
              <a:t>Single Machine Cluster with Internal Virtual Switch network architecture</a:t>
            </a:r>
            <a:endPar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endParaRPr>
          </a:p>
        </p:txBody>
      </p:sp>
      <p:pic>
        <p:nvPicPr>
          <p:cNvPr id="1050" name="Graphic 1049">
            <a:extLst>
              <a:ext uri="{FF2B5EF4-FFF2-40B4-BE49-F238E27FC236}">
                <a16:creationId xmlns:a16="http://schemas.microsoft.com/office/drawing/2014/main" id="{857BFA8A-B58D-2FA1-DBB4-48EDC5BE980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6572" y="6126014"/>
            <a:ext cx="314554" cy="314554"/>
          </a:xfrm>
          <a:prstGeom prst="rect">
            <a:avLst/>
          </a:prstGeom>
          <a:effectLst/>
        </p:spPr>
      </p:pic>
      <p:pic>
        <p:nvPicPr>
          <p:cNvPr id="141" name="Graphic 140">
            <a:extLst>
              <a:ext uri="{FF2B5EF4-FFF2-40B4-BE49-F238E27FC236}">
                <a16:creationId xmlns:a16="http://schemas.microsoft.com/office/drawing/2014/main" id="{0C368889-BB33-DFF1-9F69-675D7D222BE0}"/>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77378" y="1677825"/>
            <a:ext cx="365760" cy="365760"/>
          </a:xfrm>
          <a:prstGeom prst="rect">
            <a:avLst/>
          </a:prstGeom>
          <a:effectLst/>
        </p:spPr>
      </p:pic>
      <p:cxnSp>
        <p:nvCxnSpPr>
          <p:cNvPr id="5" name="Straight Connector 4">
            <a:extLst>
              <a:ext uri="{FF2B5EF4-FFF2-40B4-BE49-F238E27FC236}">
                <a16:creationId xmlns:a16="http://schemas.microsoft.com/office/drawing/2014/main" id="{FBCC4BE3-1AF6-DC87-0C99-4A33BF532454}"/>
              </a:ext>
              <a:ext uri="{C183D7F6-B498-43B3-948B-1728B52AA6E4}">
                <adec:decorative xmlns:adec="http://schemas.microsoft.com/office/drawing/2017/decorative" val="1"/>
              </a:ext>
            </a:extLst>
          </p:cNvPr>
          <p:cNvCxnSpPr>
            <a:cxnSpLocks/>
            <a:stCxn id="1026" idx="0"/>
            <a:endCxn id="89" idx="2"/>
          </p:cNvCxnSpPr>
          <p:nvPr/>
        </p:nvCxnSpPr>
        <p:spPr>
          <a:xfrm flipV="1">
            <a:off x="4960256" y="5447520"/>
            <a:ext cx="2" cy="250317"/>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EB4E12-E5E2-E26F-EBA8-E636616B1B95}"/>
              </a:ext>
              <a:ext uri="{C183D7F6-B498-43B3-948B-1728B52AA6E4}">
                <adec:decorative xmlns:adec="http://schemas.microsoft.com/office/drawing/2017/decorative" val="1"/>
              </a:ext>
            </a:extLst>
          </p:cNvPr>
          <p:cNvCxnSpPr>
            <a:cxnSpLocks/>
            <a:stCxn id="90" idx="1"/>
            <a:endCxn id="1025" idx="3"/>
          </p:cNvCxnSpPr>
          <p:nvPr/>
        </p:nvCxnSpPr>
        <p:spPr>
          <a:xfrm flipH="1">
            <a:off x="5732922" y="6283291"/>
            <a:ext cx="289426"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457A8F-4419-C0D3-3A0F-44ACF794FFB8}"/>
              </a:ext>
              <a:ext uri="{C183D7F6-B498-43B3-948B-1728B52AA6E4}">
                <adec:decorative xmlns:adec="http://schemas.microsoft.com/office/drawing/2017/decorative" val="1"/>
              </a:ext>
            </a:extLst>
          </p:cNvPr>
          <p:cNvCxnSpPr>
            <a:cxnSpLocks/>
            <a:endCxn id="47" idx="2"/>
          </p:cNvCxnSpPr>
          <p:nvPr/>
        </p:nvCxnSpPr>
        <p:spPr>
          <a:xfrm flipH="1" flipV="1">
            <a:off x="3468147" y="4560847"/>
            <a:ext cx="0" cy="390731"/>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EE6DE7-4EC9-04FA-9608-F2712B54436C}"/>
              </a:ext>
              <a:ext uri="{C183D7F6-B498-43B3-948B-1728B52AA6E4}">
                <adec:decorative xmlns:adec="http://schemas.microsoft.com/office/drawing/2017/decorative" val="1"/>
              </a:ext>
            </a:extLst>
          </p:cNvPr>
          <p:cNvCxnSpPr>
            <a:cxnSpLocks/>
            <a:endCxn id="62" idx="2"/>
          </p:cNvCxnSpPr>
          <p:nvPr/>
        </p:nvCxnSpPr>
        <p:spPr>
          <a:xfrm flipH="1" flipV="1">
            <a:off x="6442211" y="4560847"/>
            <a:ext cx="0" cy="393192"/>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B9DA6B-FC5F-C5EF-AEB4-A4D37E8D5643}"/>
              </a:ext>
              <a:ext uri="{C183D7F6-B498-43B3-948B-1728B52AA6E4}">
                <adec:decorative xmlns:adec="http://schemas.microsoft.com/office/drawing/2017/decorative" val="1"/>
              </a:ext>
            </a:extLst>
          </p:cNvPr>
          <p:cNvCxnSpPr>
            <a:cxnSpLocks/>
            <a:stCxn id="1046" idx="1"/>
            <a:endCxn id="90" idx="3"/>
          </p:cNvCxnSpPr>
          <p:nvPr/>
        </p:nvCxnSpPr>
        <p:spPr>
          <a:xfrm flipH="1">
            <a:off x="7297625" y="6283291"/>
            <a:ext cx="248972"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7EE68-4E92-51D8-72E5-71800DA4FF06}"/>
              </a:ext>
            </a:extLst>
          </p:cNvPr>
          <p:cNvSpPr>
            <a:spLocks noGrp="1"/>
          </p:cNvSpPr>
          <p:nvPr>
            <p:ph type="title"/>
          </p:nvPr>
        </p:nvSpPr>
        <p:spPr/>
        <p:txBody>
          <a:bodyPr>
            <a:normAutofit fontScale="90000"/>
          </a:bodyPr>
          <a:lstStyle/>
          <a:p>
            <a:r>
              <a:rPr lang="en-US" dirty="0"/>
              <a:t>Azure Kubernetes Service Edge Essentials (AKS EE)</a:t>
            </a:r>
          </a:p>
        </p:txBody>
      </p:sp>
    </p:spTree>
    <p:extLst>
      <p:ext uri="{BB962C8B-B14F-4D97-AF65-F5344CB8AC3E}">
        <p14:creationId xmlns:p14="http://schemas.microsoft.com/office/powerpoint/2010/main" val="3226764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3" name="Rectangle 1042">
            <a:extLst>
              <a:ext uri="{FF2B5EF4-FFF2-40B4-BE49-F238E27FC236}">
                <a16:creationId xmlns:a16="http://schemas.microsoft.com/office/drawing/2014/main" id="{6E7D38AA-E886-0C41-BEF9-B3C85A0C3D61}"/>
              </a:ext>
            </a:extLst>
          </p:cNvPr>
          <p:cNvSpPr/>
          <p:nvPr/>
        </p:nvSpPr>
        <p:spPr bwMode="auto">
          <a:xfrm>
            <a:off x="195263" y="1105788"/>
            <a:ext cx="5166072" cy="51646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115" name="Rectangle 114">
            <a:extLst>
              <a:ext uri="{FF2B5EF4-FFF2-40B4-BE49-F238E27FC236}">
                <a16:creationId xmlns:a16="http://schemas.microsoft.com/office/drawing/2014/main" id="{A06F6DA6-FDFE-0E54-A806-9113C8F2E3C5}"/>
              </a:ext>
            </a:extLst>
          </p:cNvPr>
          <p:cNvSpPr/>
          <p:nvPr/>
        </p:nvSpPr>
        <p:spPr bwMode="auto">
          <a:xfrm>
            <a:off x="313795"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313795"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52" name="Group 51">
            <a:extLst>
              <a:ext uri="{FF2B5EF4-FFF2-40B4-BE49-F238E27FC236}">
                <a16:creationId xmlns:a16="http://schemas.microsoft.com/office/drawing/2014/main" id="{DBFB405F-328E-6F7E-ADFD-288FE497CA72}"/>
              </a:ext>
            </a:extLst>
          </p:cNvPr>
          <p:cNvGrpSpPr/>
          <p:nvPr/>
        </p:nvGrpSpPr>
        <p:grpSpPr>
          <a:xfrm>
            <a:off x="501197" y="1459964"/>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192.168.0.101</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69" name="Group 68">
            <a:extLst>
              <a:ext uri="{FF2B5EF4-FFF2-40B4-BE49-F238E27FC236}">
                <a16:creationId xmlns:a16="http://schemas.microsoft.com/office/drawing/2014/main" id="{E8AE4D6D-3274-D37F-01EB-6E1628D80226}"/>
              </a:ext>
            </a:extLst>
          </p:cNvPr>
          <p:cNvGrpSpPr/>
          <p:nvPr/>
        </p:nvGrpSpPr>
        <p:grpSpPr>
          <a:xfrm>
            <a:off x="2820901" y="1468399"/>
            <a:ext cx="2162427" cy="2867210"/>
            <a:chOff x="3430625" y="1201716"/>
            <a:chExt cx="2162427" cy="2867210"/>
          </a:xfrm>
        </p:grpSpPr>
        <p:grpSp>
          <p:nvGrpSpPr>
            <p:cNvPr id="53" name="Group 52">
              <a:extLst>
                <a:ext uri="{FF2B5EF4-FFF2-40B4-BE49-F238E27FC236}">
                  <a16:creationId xmlns:a16="http://schemas.microsoft.com/office/drawing/2014/main" id="{32DDA998-70F9-1DB8-3E43-3EE39432259F}"/>
                </a:ext>
              </a:extLst>
            </p:cNvPr>
            <p:cNvGrpSpPr/>
            <p:nvPr/>
          </p:nvGrpSpPr>
          <p:grpSpPr>
            <a:xfrm>
              <a:off x="3430625" y="1201716"/>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192.168.0.102</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2" name="Group 1">
            <a:extLst>
              <a:ext uri="{FF2B5EF4-FFF2-40B4-BE49-F238E27FC236}">
                <a16:creationId xmlns:a16="http://schemas.microsoft.com/office/drawing/2014/main" id="{AE8A2F6B-4CB4-86CF-F388-81173C0EC5E0}"/>
              </a:ext>
            </a:extLst>
          </p:cNvPr>
          <p:cNvGrpSpPr/>
          <p:nvPr/>
        </p:nvGrpSpPr>
        <p:grpSpPr>
          <a:xfrm>
            <a:off x="278577" y="5154390"/>
            <a:ext cx="1250062" cy="795725"/>
            <a:chOff x="278577" y="4741640"/>
            <a:chExt cx="1250062" cy="795725"/>
          </a:xfrm>
        </p:grpSpPr>
        <p:pic>
          <p:nvPicPr>
            <p:cNvPr id="116" name="Graphic 115">
              <a:extLst>
                <a:ext uri="{FF2B5EF4-FFF2-40B4-BE49-F238E27FC236}">
                  <a16:creationId xmlns:a16="http://schemas.microsoft.com/office/drawing/2014/main" id="{FF33476F-9F94-9338-A70B-5E30865105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807" y="4741640"/>
              <a:ext cx="309602" cy="311648"/>
            </a:xfrm>
            <a:prstGeom prst="rect">
              <a:avLst/>
            </a:prstGeom>
          </p:spPr>
        </p:pic>
        <p:sp>
          <p:nvSpPr>
            <p:cNvPr id="125" name="TextBox 124">
              <a:extLst>
                <a:ext uri="{FF2B5EF4-FFF2-40B4-BE49-F238E27FC236}">
                  <a16:creationId xmlns:a16="http://schemas.microsoft.com/office/drawing/2014/main" id="{8B4E97C3-C459-DE61-C43F-A974C0B8B6CC}"/>
                </a:ext>
              </a:extLst>
            </p:cNvPr>
            <p:cNvSpPr txBox="1"/>
            <p:nvPr/>
          </p:nvSpPr>
          <p:spPr>
            <a:xfrm>
              <a:off x="278577"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1045" name="TextBox 1044">
            <a:extLst>
              <a:ext uri="{FF2B5EF4-FFF2-40B4-BE49-F238E27FC236}">
                <a16:creationId xmlns:a16="http://schemas.microsoft.com/office/drawing/2014/main" id="{91645307-DC91-F790-32AE-60D300DC42FB}"/>
              </a:ext>
            </a:extLst>
          </p:cNvPr>
          <p:cNvSpPr txBox="1"/>
          <p:nvPr/>
        </p:nvSpPr>
        <p:spPr>
          <a:xfrm>
            <a:off x="1304353" y="5986442"/>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34" name="TextBox 1133">
            <a:extLst>
              <a:ext uri="{FF2B5EF4-FFF2-40B4-BE49-F238E27FC236}">
                <a16:creationId xmlns:a16="http://schemas.microsoft.com/office/drawing/2014/main" id="{202323CD-1F81-7635-E13B-4BBCA48DFBBE}"/>
              </a:ext>
            </a:extLst>
          </p:cNvPr>
          <p:cNvSpPr txBox="1"/>
          <p:nvPr/>
        </p:nvSpPr>
        <p:spPr>
          <a:xfrm>
            <a:off x="1269054" y="1167692"/>
            <a:ext cx="293658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1</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5" name="Rectangle 24">
            <a:extLst>
              <a:ext uri="{FF2B5EF4-FFF2-40B4-BE49-F238E27FC236}">
                <a16:creationId xmlns:a16="http://schemas.microsoft.com/office/drawing/2014/main" id="{E80AB840-5D26-1B26-EFAA-E3E98FF633FA}"/>
              </a:ext>
            </a:extLst>
          </p:cNvPr>
          <p:cNvSpPr/>
          <p:nvPr/>
        </p:nvSpPr>
        <p:spPr bwMode="auto">
          <a:xfrm>
            <a:off x="6838463" y="1105787"/>
            <a:ext cx="5158273" cy="5160029"/>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26" name="Rectangle 25">
            <a:extLst>
              <a:ext uri="{FF2B5EF4-FFF2-40B4-BE49-F238E27FC236}">
                <a16:creationId xmlns:a16="http://schemas.microsoft.com/office/drawing/2014/main" id="{42A0F304-97CD-27B9-382F-93D4CB6E6DE0}"/>
              </a:ext>
            </a:extLst>
          </p:cNvPr>
          <p:cNvSpPr/>
          <p:nvPr/>
        </p:nvSpPr>
        <p:spPr bwMode="auto">
          <a:xfrm>
            <a:off x="7063191"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8" name="Rectangle 27">
            <a:extLst>
              <a:ext uri="{FF2B5EF4-FFF2-40B4-BE49-F238E27FC236}">
                <a16:creationId xmlns:a16="http://schemas.microsoft.com/office/drawing/2014/main" id="{491B6221-B9D3-3E8B-840B-E0D752E26BE1}"/>
              </a:ext>
            </a:extLst>
          </p:cNvPr>
          <p:cNvSpPr/>
          <p:nvPr/>
        </p:nvSpPr>
        <p:spPr bwMode="auto">
          <a:xfrm>
            <a:off x="7063191"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30" name="Group 29">
            <a:extLst>
              <a:ext uri="{FF2B5EF4-FFF2-40B4-BE49-F238E27FC236}">
                <a16:creationId xmlns:a16="http://schemas.microsoft.com/office/drawing/2014/main" id="{B29D009B-DB22-657B-E894-2814B379F5C0}"/>
              </a:ext>
            </a:extLst>
          </p:cNvPr>
          <p:cNvGrpSpPr/>
          <p:nvPr/>
        </p:nvGrpSpPr>
        <p:grpSpPr>
          <a:xfrm>
            <a:off x="7250593" y="1459964"/>
            <a:ext cx="2162427" cy="2867210"/>
            <a:chOff x="1538638" y="2327949"/>
            <a:chExt cx="2162427" cy="2867210"/>
          </a:xfrm>
        </p:grpSpPr>
        <p:sp>
          <p:nvSpPr>
            <p:cNvPr id="1133" name="Rectangle 1132">
              <a:extLst>
                <a:ext uri="{FF2B5EF4-FFF2-40B4-BE49-F238E27FC236}">
                  <a16:creationId xmlns:a16="http://schemas.microsoft.com/office/drawing/2014/main" id="{6D84B08D-1AAB-8944-7A13-6F7514AAF6A9}"/>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1135" name="Group 1134">
              <a:extLst>
                <a:ext uri="{FF2B5EF4-FFF2-40B4-BE49-F238E27FC236}">
                  <a16:creationId xmlns:a16="http://schemas.microsoft.com/office/drawing/2014/main" id="{32AA1837-8381-895B-1C9D-9792FE947550}"/>
                </a:ext>
              </a:extLst>
            </p:cNvPr>
            <p:cNvGrpSpPr/>
            <p:nvPr/>
          </p:nvGrpSpPr>
          <p:grpSpPr>
            <a:xfrm>
              <a:off x="1643605" y="2800783"/>
              <a:ext cx="1942335" cy="1287013"/>
              <a:chOff x="1643605" y="2800783"/>
              <a:chExt cx="1942335" cy="1287013"/>
            </a:xfrm>
          </p:grpSpPr>
          <p:sp>
            <p:nvSpPr>
              <p:cNvPr id="1139" name="Rectangle 1138">
                <a:extLst>
                  <a:ext uri="{FF2B5EF4-FFF2-40B4-BE49-F238E27FC236}">
                    <a16:creationId xmlns:a16="http://schemas.microsoft.com/office/drawing/2014/main" id="{2CADBFA7-58D0-AAF4-EFFB-DC3691A126ED}"/>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1140" name="Rectangle 1139">
                <a:extLst>
                  <a:ext uri="{FF2B5EF4-FFF2-40B4-BE49-F238E27FC236}">
                    <a16:creationId xmlns:a16="http://schemas.microsoft.com/office/drawing/2014/main" id="{B47B5016-44CB-C174-ED3D-526D60323088}"/>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1141" name="Group 1140">
                <a:extLst>
                  <a:ext uri="{FF2B5EF4-FFF2-40B4-BE49-F238E27FC236}">
                    <a16:creationId xmlns:a16="http://schemas.microsoft.com/office/drawing/2014/main" id="{873B919A-D0F2-8414-0839-51F87E7D1F96}"/>
                  </a:ext>
                </a:extLst>
              </p:cNvPr>
              <p:cNvGrpSpPr/>
              <p:nvPr/>
            </p:nvGrpSpPr>
            <p:grpSpPr>
              <a:xfrm>
                <a:off x="1643605" y="2800783"/>
                <a:ext cx="1942335" cy="766243"/>
                <a:chOff x="4512197" y="3246120"/>
                <a:chExt cx="1942335" cy="766243"/>
              </a:xfrm>
            </p:grpSpPr>
            <p:sp>
              <p:nvSpPr>
                <p:cNvPr id="1143" name="Rectangle 1142">
                  <a:extLst>
                    <a:ext uri="{FF2B5EF4-FFF2-40B4-BE49-F238E27FC236}">
                      <a16:creationId xmlns:a16="http://schemas.microsoft.com/office/drawing/2014/main" id="{7960838D-0835-79C5-3898-BC1653D7F3DA}"/>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1144" name="Kubernetes" descr="Kubernetes">
                  <a:extLst>
                    <a:ext uri="{FF2B5EF4-FFF2-40B4-BE49-F238E27FC236}">
                      <a16:creationId xmlns:a16="http://schemas.microsoft.com/office/drawing/2014/main" id="{4EA062A4-D326-3202-F83F-C4921AF8B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1145" name="Kubernetes" descr="Kubernetes">
                  <a:extLst>
                    <a:ext uri="{FF2B5EF4-FFF2-40B4-BE49-F238E27FC236}">
                      <a16:creationId xmlns:a16="http://schemas.microsoft.com/office/drawing/2014/main" id="{3CE37AC2-F3E6-650A-222D-9A6CE6F9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1142" name="Picture 2" descr="Linux - Free logo icons">
                <a:extLst>
                  <a:ext uri="{FF2B5EF4-FFF2-40B4-BE49-F238E27FC236}">
                    <a16:creationId xmlns:a16="http://schemas.microsoft.com/office/drawing/2014/main" id="{205376D0-716D-BD07-542E-9249FAF21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6" name="Group 1135">
              <a:extLst>
                <a:ext uri="{FF2B5EF4-FFF2-40B4-BE49-F238E27FC236}">
                  <a16:creationId xmlns:a16="http://schemas.microsoft.com/office/drawing/2014/main" id="{74BE648F-E81D-8674-8FD7-2D4515478A92}"/>
                </a:ext>
              </a:extLst>
            </p:cNvPr>
            <p:cNvGrpSpPr/>
            <p:nvPr/>
          </p:nvGrpSpPr>
          <p:grpSpPr>
            <a:xfrm>
              <a:off x="1948832" y="4127583"/>
              <a:ext cx="1331880" cy="1067576"/>
              <a:chOff x="1942277" y="4367973"/>
              <a:chExt cx="1331880" cy="1067576"/>
            </a:xfrm>
          </p:grpSpPr>
          <p:sp>
            <p:nvSpPr>
              <p:cNvPr id="1137" name="Rectangle 1136">
                <a:extLst>
                  <a:ext uri="{FF2B5EF4-FFF2-40B4-BE49-F238E27FC236}">
                    <a16:creationId xmlns:a16="http://schemas.microsoft.com/office/drawing/2014/main" id="{6207E16B-81DD-6133-A44F-2D9B87D90443}"/>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192.168.0.103</a:t>
                </a:r>
              </a:p>
            </p:txBody>
          </p:sp>
          <p:pic>
            <p:nvPicPr>
              <p:cNvPr id="1138" name="Graphic 1137">
                <a:extLst>
                  <a:ext uri="{FF2B5EF4-FFF2-40B4-BE49-F238E27FC236}">
                    <a16:creationId xmlns:a16="http://schemas.microsoft.com/office/drawing/2014/main" id="{68006DC5-75DF-76F9-6310-2AAF8031C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1146" name="Group 1145">
            <a:extLst>
              <a:ext uri="{FF2B5EF4-FFF2-40B4-BE49-F238E27FC236}">
                <a16:creationId xmlns:a16="http://schemas.microsoft.com/office/drawing/2014/main" id="{F3176AF6-CE0E-039B-05A7-E12D9E716C73}"/>
              </a:ext>
            </a:extLst>
          </p:cNvPr>
          <p:cNvGrpSpPr/>
          <p:nvPr/>
        </p:nvGrpSpPr>
        <p:grpSpPr>
          <a:xfrm>
            <a:off x="9570297" y="1468399"/>
            <a:ext cx="2162427" cy="2867210"/>
            <a:chOff x="3430625" y="1201716"/>
            <a:chExt cx="2162427" cy="2867210"/>
          </a:xfrm>
        </p:grpSpPr>
        <p:grpSp>
          <p:nvGrpSpPr>
            <p:cNvPr id="1147" name="Group 1146">
              <a:extLst>
                <a:ext uri="{FF2B5EF4-FFF2-40B4-BE49-F238E27FC236}">
                  <a16:creationId xmlns:a16="http://schemas.microsoft.com/office/drawing/2014/main" id="{D746E221-DDF8-1220-E298-6C08EAEFC3CD}"/>
                </a:ext>
              </a:extLst>
            </p:cNvPr>
            <p:cNvGrpSpPr/>
            <p:nvPr/>
          </p:nvGrpSpPr>
          <p:grpSpPr>
            <a:xfrm>
              <a:off x="3430625" y="1201716"/>
              <a:ext cx="2162427" cy="2867210"/>
              <a:chOff x="1538638" y="2327949"/>
              <a:chExt cx="2162427" cy="2867210"/>
            </a:xfrm>
          </p:grpSpPr>
          <p:sp>
            <p:nvSpPr>
              <p:cNvPr id="1149" name="Rectangle 1148">
                <a:extLst>
                  <a:ext uri="{FF2B5EF4-FFF2-40B4-BE49-F238E27FC236}">
                    <a16:creationId xmlns:a16="http://schemas.microsoft.com/office/drawing/2014/main" id="{EBF22736-B5FC-02C8-3C96-00D5EA1325C9}"/>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1150" name="Group 1149">
                <a:extLst>
                  <a:ext uri="{FF2B5EF4-FFF2-40B4-BE49-F238E27FC236}">
                    <a16:creationId xmlns:a16="http://schemas.microsoft.com/office/drawing/2014/main" id="{EAC78EDC-EA1F-7E6A-C41D-C031152FAF07}"/>
                  </a:ext>
                </a:extLst>
              </p:cNvPr>
              <p:cNvGrpSpPr/>
              <p:nvPr/>
            </p:nvGrpSpPr>
            <p:grpSpPr>
              <a:xfrm>
                <a:off x="1643605" y="3246120"/>
                <a:ext cx="1942335" cy="841676"/>
                <a:chOff x="1643605" y="3246120"/>
                <a:chExt cx="1942335" cy="841676"/>
              </a:xfrm>
            </p:grpSpPr>
            <p:sp>
              <p:nvSpPr>
                <p:cNvPr id="39" name="Rectangle 38">
                  <a:extLst>
                    <a:ext uri="{FF2B5EF4-FFF2-40B4-BE49-F238E27FC236}">
                      <a16:creationId xmlns:a16="http://schemas.microsoft.com/office/drawing/2014/main" id="{14D5FE3A-FF72-7393-0494-63CFF7C6A31E}"/>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40" name="Rectangle 39">
                  <a:extLst>
                    <a:ext uri="{FF2B5EF4-FFF2-40B4-BE49-F238E27FC236}">
                      <a16:creationId xmlns:a16="http://schemas.microsoft.com/office/drawing/2014/main" id="{6745AE65-DD74-4E1E-B948-D7B4DE3E050D}"/>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41" name="Kubernetes" descr="Kubernetes">
                  <a:extLst>
                    <a:ext uri="{FF2B5EF4-FFF2-40B4-BE49-F238E27FC236}">
                      <a16:creationId xmlns:a16="http://schemas.microsoft.com/office/drawing/2014/main" id="{4B87BCE3-7E0B-9270-E0EE-439E4A70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1151" name="Group 1150">
                <a:extLst>
                  <a:ext uri="{FF2B5EF4-FFF2-40B4-BE49-F238E27FC236}">
                    <a16:creationId xmlns:a16="http://schemas.microsoft.com/office/drawing/2014/main" id="{A3BFCD1F-C87A-9EA8-7D83-B05BCAFFA41A}"/>
                  </a:ext>
                </a:extLst>
              </p:cNvPr>
              <p:cNvGrpSpPr/>
              <p:nvPr/>
            </p:nvGrpSpPr>
            <p:grpSpPr>
              <a:xfrm>
                <a:off x="1948832" y="4127583"/>
                <a:ext cx="1331880" cy="1067576"/>
                <a:chOff x="1942277" y="4367973"/>
                <a:chExt cx="1331880" cy="1067576"/>
              </a:xfrm>
            </p:grpSpPr>
            <p:sp>
              <p:nvSpPr>
                <p:cNvPr id="37" name="Rectangle 36">
                  <a:extLst>
                    <a:ext uri="{FF2B5EF4-FFF2-40B4-BE49-F238E27FC236}">
                      <a16:creationId xmlns:a16="http://schemas.microsoft.com/office/drawing/2014/main" id="{08E7F92F-D16A-7C25-97F1-E0CF002D8ED4}"/>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192.168.0.104</a:t>
                  </a:r>
                </a:p>
              </p:txBody>
            </p:sp>
            <p:pic>
              <p:nvPicPr>
                <p:cNvPr id="38" name="Graphic 37">
                  <a:extLst>
                    <a:ext uri="{FF2B5EF4-FFF2-40B4-BE49-F238E27FC236}">
                      <a16:creationId xmlns:a16="http://schemas.microsoft.com/office/drawing/2014/main" id="{C6CE61BE-FDCB-2D17-8DEF-0E072B4AE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1148" name="Graphic 1147">
              <a:extLst>
                <a:ext uri="{FF2B5EF4-FFF2-40B4-BE49-F238E27FC236}">
                  <a16:creationId xmlns:a16="http://schemas.microsoft.com/office/drawing/2014/main" id="{8B4DD378-3584-406C-6C04-55F308B553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3" name="Group 2">
            <a:extLst>
              <a:ext uri="{FF2B5EF4-FFF2-40B4-BE49-F238E27FC236}">
                <a16:creationId xmlns:a16="http://schemas.microsoft.com/office/drawing/2014/main" id="{DC777829-A7D2-D5EE-F717-14E8D64ABEF0}"/>
              </a:ext>
            </a:extLst>
          </p:cNvPr>
          <p:cNvGrpSpPr/>
          <p:nvPr/>
        </p:nvGrpSpPr>
        <p:grpSpPr>
          <a:xfrm>
            <a:off x="10660236" y="5158431"/>
            <a:ext cx="1250062" cy="791684"/>
            <a:chOff x="10660236" y="4745681"/>
            <a:chExt cx="1250062" cy="791684"/>
          </a:xfrm>
        </p:grpSpPr>
        <p:pic>
          <p:nvPicPr>
            <p:cNvPr id="42" name="Graphic 41">
              <a:extLst>
                <a:ext uri="{FF2B5EF4-FFF2-40B4-BE49-F238E27FC236}">
                  <a16:creationId xmlns:a16="http://schemas.microsoft.com/office/drawing/2014/main" id="{307BFED7-7C96-A5FF-B4FA-1F66A29E42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34536" y="4745681"/>
              <a:ext cx="308855" cy="310896"/>
            </a:xfrm>
            <a:prstGeom prst="rect">
              <a:avLst/>
            </a:prstGeom>
          </p:spPr>
        </p:pic>
        <p:sp>
          <p:nvSpPr>
            <p:cNvPr id="43" name="TextBox 42">
              <a:extLst>
                <a:ext uri="{FF2B5EF4-FFF2-40B4-BE49-F238E27FC236}">
                  <a16:creationId xmlns:a16="http://schemas.microsoft.com/office/drawing/2014/main" id="{E73628A0-B0ED-BAFE-C3F3-344C95B70508}"/>
                </a:ext>
              </a:extLst>
            </p:cNvPr>
            <p:cNvSpPr txBox="1"/>
            <p:nvPr/>
          </p:nvSpPr>
          <p:spPr>
            <a:xfrm>
              <a:off x="10660236"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57" name="TextBox 56">
            <a:extLst>
              <a:ext uri="{FF2B5EF4-FFF2-40B4-BE49-F238E27FC236}">
                <a16:creationId xmlns:a16="http://schemas.microsoft.com/office/drawing/2014/main" id="{24B47B1B-112B-CE73-C1BC-50EAD7DC5D9D}"/>
              </a:ext>
            </a:extLst>
          </p:cNvPr>
          <p:cNvSpPr txBox="1"/>
          <p:nvPr/>
        </p:nvSpPr>
        <p:spPr>
          <a:xfrm>
            <a:off x="8053749" y="5982669"/>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58" name="TextBox 57">
            <a:extLst>
              <a:ext uri="{FF2B5EF4-FFF2-40B4-BE49-F238E27FC236}">
                <a16:creationId xmlns:a16="http://schemas.microsoft.com/office/drawing/2014/main" id="{5A84F3D5-D840-6063-0121-890F2829D98E}"/>
              </a:ext>
            </a:extLst>
          </p:cNvPr>
          <p:cNvSpPr txBox="1"/>
          <p:nvPr/>
        </p:nvSpPr>
        <p:spPr>
          <a:xfrm>
            <a:off x="7951408" y="1167691"/>
            <a:ext cx="298053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2</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cxnSp>
        <p:nvCxnSpPr>
          <p:cNvPr id="81" name="Straight Connector 80">
            <a:extLst>
              <a:ext uri="{FF2B5EF4-FFF2-40B4-BE49-F238E27FC236}">
                <a16:creationId xmlns:a16="http://schemas.microsoft.com/office/drawing/2014/main" id="{5C5D6AE9-4B9F-B9D2-C62A-961356793742}"/>
              </a:ext>
            </a:extLst>
          </p:cNvPr>
          <p:cNvCxnSpPr>
            <a:cxnSpLocks/>
            <a:endCxn id="1138" idx="2"/>
          </p:cNvCxnSpPr>
          <p:nvPr/>
        </p:nvCxnSpPr>
        <p:spPr>
          <a:xfrm flipV="1">
            <a:off x="8326727"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C1CBC9-EEEE-CC71-CC8B-7661AB00AAD2}"/>
              </a:ext>
            </a:extLst>
          </p:cNvPr>
          <p:cNvCxnSpPr>
            <a:cxnSpLocks/>
            <a:endCxn id="38" idx="2"/>
          </p:cNvCxnSpPr>
          <p:nvPr/>
        </p:nvCxnSpPr>
        <p:spPr>
          <a:xfrm flipV="1">
            <a:off x="10646431" y="4335608"/>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5128A25-1395-79DD-A745-4E0DA3A797CB}"/>
              </a:ext>
            </a:extLst>
          </p:cNvPr>
          <p:cNvGrpSpPr/>
          <p:nvPr/>
        </p:nvGrpSpPr>
        <p:grpSpPr>
          <a:xfrm>
            <a:off x="367676" y="4659457"/>
            <a:ext cx="11387719" cy="418372"/>
            <a:chOff x="405941" y="4758802"/>
            <a:chExt cx="11387719" cy="418372"/>
          </a:xfrm>
        </p:grpSpPr>
        <p:sp>
          <p:nvSpPr>
            <p:cNvPr id="89" name="Rectangle 88">
              <a:extLst>
                <a:ext uri="{FF2B5EF4-FFF2-40B4-BE49-F238E27FC236}">
                  <a16:creationId xmlns:a16="http://schemas.microsoft.com/office/drawing/2014/main" id="{1A86C905-6417-CD13-50AE-11A052F5EA82}"/>
                </a:ext>
              </a:extLst>
            </p:cNvPr>
            <p:cNvSpPr/>
            <p:nvPr/>
          </p:nvSpPr>
          <p:spPr bwMode="auto">
            <a:xfrm>
              <a:off x="405941" y="4777064"/>
              <a:ext cx="11387719" cy="4001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2" name="TextBox 111">
              <a:extLst>
                <a:ext uri="{FF2B5EF4-FFF2-40B4-BE49-F238E27FC236}">
                  <a16:creationId xmlns:a16="http://schemas.microsoft.com/office/drawing/2014/main" id="{38EDBFB9-EDE2-EB16-3731-648B0CF978DA}"/>
                </a:ext>
              </a:extLst>
            </p:cNvPr>
            <p:cNvSpPr txBox="1"/>
            <p:nvPr/>
          </p:nvSpPr>
          <p:spPr>
            <a:xfrm>
              <a:off x="5048677" y="4758802"/>
              <a:ext cx="2094645" cy="40011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err="1">
                  <a:ln>
                    <a:noFill/>
                  </a:ln>
                  <a:solidFill>
                    <a:prstClr val="white"/>
                  </a:solidFill>
                  <a:effectLst/>
                  <a:uLnTx/>
                  <a:uFillTx/>
                  <a:latin typeface="Tenorite" panose="00000500000000000000" pitchFamily="2" charset="0"/>
                  <a:ea typeface="+mn-ea"/>
                  <a:cs typeface="+mn-cs"/>
                </a:rPr>
                <a:t>aksedgesw-ext</a:t>
              </a:r>
              <a:endParaRPr kumimoji="0" lang="en-US" sz="10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Hyper-V External Virtual Switch</a:t>
              </a:r>
              <a:endParaRPr kumimoji="0" lang="en-US" sz="10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grpSp>
        <p:nvGrpSpPr>
          <p:cNvPr id="5" name="Group 4">
            <a:extLst>
              <a:ext uri="{FF2B5EF4-FFF2-40B4-BE49-F238E27FC236}">
                <a16:creationId xmlns:a16="http://schemas.microsoft.com/office/drawing/2014/main" id="{9C3D09DF-658A-1CF6-F8B5-75737E6A0049}"/>
              </a:ext>
            </a:extLst>
          </p:cNvPr>
          <p:cNvGrpSpPr/>
          <p:nvPr/>
        </p:nvGrpSpPr>
        <p:grpSpPr>
          <a:xfrm>
            <a:off x="3785621" y="6400769"/>
            <a:ext cx="4698383" cy="337118"/>
            <a:chOff x="3746808" y="6487651"/>
            <a:chExt cx="4698383" cy="337118"/>
          </a:xfrm>
        </p:grpSpPr>
        <p:sp>
          <p:nvSpPr>
            <p:cNvPr id="124" name="Rectangle 123">
              <a:extLst>
                <a:ext uri="{FF2B5EF4-FFF2-40B4-BE49-F238E27FC236}">
                  <a16:creationId xmlns:a16="http://schemas.microsoft.com/office/drawing/2014/main" id="{D8CEB24C-1699-D663-4C89-6D88DC288D8D}"/>
                </a:ext>
              </a:extLst>
            </p:cNvPr>
            <p:cNvSpPr/>
            <p:nvPr/>
          </p:nvSpPr>
          <p:spPr bwMode="auto">
            <a:xfrm>
              <a:off x="3746808" y="6487651"/>
              <a:ext cx="4698383" cy="33711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External network (192.168.0.0/24)</a:t>
              </a: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pic>
          <p:nvPicPr>
            <p:cNvPr id="126" name="Graphic 125">
              <a:extLst>
                <a:ext uri="{FF2B5EF4-FFF2-40B4-BE49-F238E27FC236}">
                  <a16:creationId xmlns:a16="http://schemas.microsoft.com/office/drawing/2014/main" id="{160D7FDB-DECF-8F36-C621-746EE4DED8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04505" y="6523415"/>
              <a:ext cx="265589" cy="265589"/>
            </a:xfrm>
            <a:prstGeom prst="rect">
              <a:avLst/>
            </a:prstGeom>
          </p:spPr>
        </p:pic>
      </p:grpSp>
      <p:sp>
        <p:nvSpPr>
          <p:cNvPr id="4" name="TextBox 3">
            <a:extLst>
              <a:ext uri="{FF2B5EF4-FFF2-40B4-BE49-F238E27FC236}">
                <a16:creationId xmlns:a16="http://schemas.microsoft.com/office/drawing/2014/main" id="{D75E5A17-9EE0-F311-D56D-9B7A43313521}"/>
              </a:ext>
            </a:extLst>
          </p:cNvPr>
          <p:cNvSpPr txBox="1"/>
          <p:nvPr/>
        </p:nvSpPr>
        <p:spPr>
          <a:xfrm>
            <a:off x="5279434" y="1601673"/>
            <a:ext cx="164004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AKS EE</a:t>
            </a:r>
            <a:br>
              <a:rPr kumimoji="0" lang="en-US" sz="1300" b="0" i="0" u="none" strike="noStrike" kern="0" cap="none" spc="0" normalizeH="0" baseline="0" noProof="0" dirty="0">
                <a:ln>
                  <a:noFill/>
                </a:ln>
                <a:effectLst/>
                <a:uLnTx/>
                <a:uFillTx/>
                <a:latin typeface="Tenorite" panose="00000500000000000000" pitchFamily="2" charset="0"/>
                <a:ea typeface="+mn-ea"/>
                <a:cs typeface="Segoe UI"/>
              </a:rPr>
            </a:b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multi-node cluster</a:t>
            </a:r>
            <a:endParaRPr kumimoji="0" lang="en-US" sz="1300" b="0" i="0" u="none" strike="noStrike" kern="0" cap="none" spc="0" normalizeH="0" baseline="0" noProof="0" dirty="0">
              <a:ln>
                <a:noFill/>
              </a:ln>
              <a:effectLst/>
              <a:uLnTx/>
              <a:uFillTx/>
              <a:latin typeface="Tenorite" panose="00000500000000000000" pitchFamily="2" charset="0"/>
              <a:ea typeface="+mn-ea"/>
              <a:cs typeface="+mn-cs"/>
            </a:endParaRPr>
          </a:p>
        </p:txBody>
      </p:sp>
      <p:cxnSp>
        <p:nvCxnSpPr>
          <p:cNvPr id="1124" name="Straight Connector 1123">
            <a:extLst>
              <a:ext uri="{FF2B5EF4-FFF2-40B4-BE49-F238E27FC236}">
                <a16:creationId xmlns:a16="http://schemas.microsoft.com/office/drawing/2014/main" id="{F8CAC589-50B5-9FB1-7BEF-9DCABCD86B29}"/>
              </a:ext>
            </a:extLst>
          </p:cNvPr>
          <p:cNvCxnSpPr>
            <a:cxnSpLocks/>
            <a:stCxn id="124" idx="0"/>
            <a:endCxn id="1122" idx="2"/>
          </p:cNvCxnSpPr>
          <p:nvPr/>
        </p:nvCxnSpPr>
        <p:spPr>
          <a:xfrm flipV="1">
            <a:off x="6134813" y="6211419"/>
            <a:ext cx="957615" cy="18935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DEBC1AE4-7AB8-7F82-4B9F-D3B51F2EED74}"/>
              </a:ext>
            </a:extLst>
          </p:cNvPr>
          <p:cNvCxnSpPr>
            <a:cxnSpLocks/>
            <a:stCxn id="124" idx="0"/>
            <a:endCxn id="14" idx="2"/>
          </p:cNvCxnSpPr>
          <p:nvPr/>
        </p:nvCxnSpPr>
        <p:spPr>
          <a:xfrm flipH="1" flipV="1">
            <a:off x="5103531" y="6213206"/>
            <a:ext cx="1031282" cy="187563"/>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1" name="Graphic 1130">
            <a:extLst>
              <a:ext uri="{FF2B5EF4-FFF2-40B4-BE49-F238E27FC236}">
                <a16:creationId xmlns:a16="http://schemas.microsoft.com/office/drawing/2014/main" id="{9D89FAFD-B2C1-008D-8DD0-5ECD5BB924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13119" y="2112378"/>
            <a:ext cx="365760" cy="365760"/>
          </a:xfrm>
          <a:prstGeom prst="rect">
            <a:avLst/>
          </a:prstGeom>
        </p:spPr>
      </p:pic>
      <p:cxnSp>
        <p:nvCxnSpPr>
          <p:cNvPr id="1126" name="Connector: Elbow 1125">
            <a:extLst>
              <a:ext uri="{FF2B5EF4-FFF2-40B4-BE49-F238E27FC236}">
                <a16:creationId xmlns:a16="http://schemas.microsoft.com/office/drawing/2014/main" id="{2E1D2AFA-D54D-BB2F-ED09-A3CDECAAE032}"/>
              </a:ext>
            </a:extLst>
          </p:cNvPr>
          <p:cNvCxnSpPr>
            <a:cxnSpLocks/>
            <a:endCxn id="1125" idx="3"/>
          </p:cNvCxnSpPr>
          <p:nvPr/>
        </p:nvCxnSpPr>
        <p:spPr>
          <a:xfrm rot="5400000">
            <a:off x="9041899" y="5098858"/>
            <a:ext cx="452094" cy="410040"/>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10716F9-E986-54FF-4B8A-B367B3E2EC96}"/>
              </a:ext>
            </a:extLst>
          </p:cNvPr>
          <p:cNvGrpSpPr/>
          <p:nvPr/>
        </p:nvGrpSpPr>
        <p:grpSpPr>
          <a:xfrm>
            <a:off x="4425426" y="5430350"/>
            <a:ext cx="1353062" cy="782856"/>
            <a:chOff x="4425426" y="5049350"/>
            <a:chExt cx="1353062" cy="782856"/>
          </a:xfrm>
        </p:grpSpPr>
        <p:sp>
          <p:nvSpPr>
            <p:cNvPr id="106" name="Rectangle 105">
              <a:extLst>
                <a:ext uri="{FF2B5EF4-FFF2-40B4-BE49-F238E27FC236}">
                  <a16:creationId xmlns:a16="http://schemas.microsoft.com/office/drawing/2014/main" id="{9BC6BE73-8788-2476-1A57-998C68DDB724}"/>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4" name="Graphic 13">
              <a:extLst>
                <a:ext uri="{FF2B5EF4-FFF2-40B4-BE49-F238E27FC236}">
                  <a16:creationId xmlns:a16="http://schemas.microsoft.com/office/drawing/2014/main" id="{4B6ABCF0-AF0B-7A63-45A4-39F092A91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grpSp>
        <p:nvGrpSpPr>
          <p:cNvPr id="23" name="Group 22">
            <a:extLst>
              <a:ext uri="{FF2B5EF4-FFF2-40B4-BE49-F238E27FC236}">
                <a16:creationId xmlns:a16="http://schemas.microsoft.com/office/drawing/2014/main" id="{D01B4AF2-260C-E2BC-E685-9037F45C7351}"/>
              </a:ext>
            </a:extLst>
          </p:cNvPr>
          <p:cNvGrpSpPr/>
          <p:nvPr/>
        </p:nvGrpSpPr>
        <p:grpSpPr>
          <a:xfrm>
            <a:off x="6414323" y="5428563"/>
            <a:ext cx="1353062" cy="782856"/>
            <a:chOff x="4425426" y="5049350"/>
            <a:chExt cx="1353062" cy="782856"/>
          </a:xfrm>
        </p:grpSpPr>
        <p:sp>
          <p:nvSpPr>
            <p:cNvPr id="24" name="Rectangle 23">
              <a:extLst>
                <a:ext uri="{FF2B5EF4-FFF2-40B4-BE49-F238E27FC236}">
                  <a16:creationId xmlns:a16="http://schemas.microsoft.com/office/drawing/2014/main" id="{24B664CD-39BC-ABA7-A454-DE9583EEA9A8}"/>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122" name="Graphic 1121">
              <a:extLst>
                <a:ext uri="{FF2B5EF4-FFF2-40B4-BE49-F238E27FC236}">
                  <a16:creationId xmlns:a16="http://schemas.microsoft.com/office/drawing/2014/main" id="{FFF52D65-9090-895A-09C6-7E5BF2E055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sp>
        <p:nvSpPr>
          <p:cNvPr id="9" name="Rectangle 8">
            <a:extLst>
              <a:ext uri="{FF2B5EF4-FFF2-40B4-BE49-F238E27FC236}">
                <a16:creationId xmlns:a16="http://schemas.microsoft.com/office/drawing/2014/main" id="{6EB1C696-FE4D-8D74-054C-8551DB8D85C4}"/>
              </a:ext>
            </a:extLst>
          </p:cNvPr>
          <p:cNvSpPr/>
          <p:nvPr/>
        </p:nvSpPr>
        <p:spPr bwMode="auto">
          <a:xfrm>
            <a:off x="3393505" y="5220907"/>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192.168.0.2</a:t>
            </a:r>
          </a:p>
        </p:txBody>
      </p:sp>
      <p:sp>
        <p:nvSpPr>
          <p:cNvPr id="46" name="Rectangle 45">
            <a:extLst>
              <a:ext uri="{FF2B5EF4-FFF2-40B4-BE49-F238E27FC236}">
                <a16:creationId xmlns:a16="http://schemas.microsoft.com/office/drawing/2014/main" id="{C3294285-9C94-2865-160D-722AFDCCFD8A}"/>
              </a:ext>
            </a:extLst>
          </p:cNvPr>
          <p:cNvSpPr/>
          <p:nvPr/>
        </p:nvSpPr>
        <p:spPr bwMode="auto">
          <a:xfrm>
            <a:off x="7637405" y="5217320"/>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192.168.0.3</a:t>
            </a:r>
          </a:p>
        </p:txBody>
      </p:sp>
      <p:pic>
        <p:nvPicPr>
          <p:cNvPr id="1125" name="Graphic 1124">
            <a:extLst>
              <a:ext uri="{FF2B5EF4-FFF2-40B4-BE49-F238E27FC236}">
                <a16:creationId xmlns:a16="http://schemas.microsoft.com/office/drawing/2014/main" id="{1B318A50-2695-29F6-DDA6-EEB4C66BA7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8372" y="5372648"/>
            <a:ext cx="314554" cy="314554"/>
          </a:xfrm>
          <a:prstGeom prst="rect">
            <a:avLst/>
          </a:prstGeom>
        </p:spPr>
      </p:pic>
      <p:pic>
        <p:nvPicPr>
          <p:cNvPr id="11" name="Graphic 10">
            <a:extLst>
              <a:ext uri="{FF2B5EF4-FFF2-40B4-BE49-F238E27FC236}">
                <a16:creationId xmlns:a16="http://schemas.microsoft.com/office/drawing/2014/main" id="{0C090795-66D7-383D-610D-423761BE44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465" y="5367747"/>
            <a:ext cx="314554" cy="314554"/>
          </a:xfrm>
          <a:prstGeom prst="rect">
            <a:avLst/>
          </a:prstGeom>
        </p:spPr>
      </p:pic>
      <p:cxnSp>
        <p:nvCxnSpPr>
          <p:cNvPr id="50" name="Straight Connector 49">
            <a:extLst>
              <a:ext uri="{FF2B5EF4-FFF2-40B4-BE49-F238E27FC236}">
                <a16:creationId xmlns:a16="http://schemas.microsoft.com/office/drawing/2014/main" id="{0560EC6B-A265-E03D-0B18-B5BB79BBEB8B}"/>
              </a:ext>
            </a:extLst>
          </p:cNvPr>
          <p:cNvCxnSpPr>
            <a:cxnSpLocks/>
            <a:endCxn id="62" idx="2"/>
          </p:cNvCxnSpPr>
          <p:nvPr/>
        </p:nvCxnSpPr>
        <p:spPr>
          <a:xfrm flipV="1">
            <a:off x="3897035" y="4335609"/>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035FD4-22BF-086C-6E3E-804B954BC705}"/>
              </a:ext>
            </a:extLst>
          </p:cNvPr>
          <p:cNvCxnSpPr>
            <a:cxnSpLocks/>
            <a:endCxn id="47" idx="2"/>
          </p:cNvCxnSpPr>
          <p:nvPr/>
        </p:nvCxnSpPr>
        <p:spPr>
          <a:xfrm flipV="1">
            <a:off x="1577331"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24FEEC47-BFD9-2DB3-7DA1-1AD619966E65}"/>
              </a:ext>
            </a:extLst>
          </p:cNvPr>
          <p:cNvCxnSpPr>
            <a:cxnSpLocks/>
            <a:endCxn id="11" idx="1"/>
          </p:cNvCxnSpPr>
          <p:nvPr/>
        </p:nvCxnSpPr>
        <p:spPr>
          <a:xfrm rot="16200000" flipH="1">
            <a:off x="2728115" y="5095674"/>
            <a:ext cx="448056" cy="410644"/>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886F6583-7FE1-076F-144F-B10F5CCDA6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46773" y="4695350"/>
            <a:ext cx="355184" cy="355184"/>
          </a:xfrm>
          <a:prstGeom prst="rect">
            <a:avLst/>
          </a:prstGeom>
        </p:spPr>
      </p:pic>
      <p:sp>
        <p:nvSpPr>
          <p:cNvPr id="6" name="Title 5">
            <a:extLst>
              <a:ext uri="{FF2B5EF4-FFF2-40B4-BE49-F238E27FC236}">
                <a16:creationId xmlns:a16="http://schemas.microsoft.com/office/drawing/2014/main" id="{1BDAB33F-ED53-9533-CAEF-92BC2E4CC81E}"/>
              </a:ext>
            </a:extLst>
          </p:cNvPr>
          <p:cNvSpPr>
            <a:spLocks noGrp="1"/>
          </p:cNvSpPr>
          <p:nvPr>
            <p:ph type="title"/>
          </p:nvPr>
        </p:nvSpPr>
        <p:spPr/>
        <p:txBody>
          <a:bodyPr>
            <a:noAutofit/>
          </a:bodyPr>
          <a:lstStyle/>
          <a:p>
            <a:r>
              <a:rPr lang="en-US" sz="3200" noProof="0" dirty="0"/>
              <a:t>Azure Kubernetes Service Edge Essentials (AKS EE)</a:t>
            </a:r>
            <a:endParaRPr lang="it-IT" sz="3200" dirty="0"/>
          </a:p>
        </p:txBody>
      </p:sp>
    </p:spTree>
    <p:extLst>
      <p:ext uri="{BB962C8B-B14F-4D97-AF65-F5344CB8AC3E}">
        <p14:creationId xmlns:p14="http://schemas.microsoft.com/office/powerpoint/2010/main" val="2470442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08EA80-24BE-43F1-8345-34CAF245CD91}"/>
              </a:ext>
            </a:extLst>
          </p:cNvPr>
          <p:cNvSpPr>
            <a:spLocks noGrp="1"/>
          </p:cNvSpPr>
          <p:nvPr>
            <p:ph idx="1"/>
          </p:nvPr>
        </p:nvSpPr>
        <p:spPr/>
        <p:txBody>
          <a:bodyPr/>
          <a:lstStyle/>
          <a:p>
            <a:r>
              <a:rPr lang="it-IT" dirty="0"/>
              <a:t>Allo sviluppatore Azure piacciono i servizi PaaS perchè sono "pronti all'uso". </a:t>
            </a:r>
          </a:p>
          <a:p>
            <a:r>
              <a:rPr lang="it-IT" dirty="0"/>
              <a:t>Ma quando proponiamo le nostre soluzioni alle aziende, ci scontriamo con l'IT che apprezza gli elementi infrastrutturali, IaaS. </a:t>
            </a:r>
          </a:p>
          <a:p>
            <a:r>
              <a:rPr lang="it-IT" dirty="0"/>
              <a:t>Perchè non (ri)scoprirli aggiungendo anche un pizzico di Hybrid che con il recente Azure Kubernetes Services Edge Essentials si può anche usare in un hardware che si può tenere anche in casa? </a:t>
            </a:r>
          </a:p>
          <a:p>
            <a:r>
              <a:rPr lang="it-IT" dirty="0"/>
              <a:t>Quindi scopriremo in questa sessione, tra gli altri, le VNET, le VPN S2S, Azure Arc, i Private Endpoints, e AKS EE.</a:t>
            </a:r>
            <a:endParaRPr lang="en-US" dirty="0"/>
          </a:p>
        </p:txBody>
      </p:sp>
      <p:sp>
        <p:nvSpPr>
          <p:cNvPr id="4" name="Title 3">
            <a:extLst>
              <a:ext uri="{FF2B5EF4-FFF2-40B4-BE49-F238E27FC236}">
                <a16:creationId xmlns:a16="http://schemas.microsoft.com/office/drawing/2014/main" id="{54F06CD6-AD6A-404C-85F0-E110EF920612}"/>
              </a:ext>
            </a:extLst>
          </p:cNvPr>
          <p:cNvSpPr>
            <a:spLocks noGrp="1"/>
          </p:cNvSpPr>
          <p:nvPr>
            <p:ph type="title"/>
          </p:nvPr>
        </p:nvSpPr>
        <p:spPr/>
        <p:txBody>
          <a:bodyPr>
            <a:normAutofit/>
          </a:bodyPr>
          <a:lstStyle/>
          <a:p>
            <a:r>
              <a:rPr lang="en-US" dirty="0"/>
              <a:t>Abstract</a:t>
            </a:r>
          </a:p>
        </p:txBody>
      </p:sp>
    </p:spTree>
    <p:extLst>
      <p:ext uri="{BB962C8B-B14F-4D97-AF65-F5344CB8AC3E}">
        <p14:creationId xmlns:p14="http://schemas.microsoft.com/office/powerpoint/2010/main" val="236224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84371D2C-5EF3-C331-730B-4FB2B822012D}"/>
              </a:ext>
            </a:extLst>
          </p:cNvPr>
          <p:cNvGraphicFramePr>
            <a:graphicFrameLocks noGrp="1"/>
          </p:cNvGraphicFramePr>
          <p:nvPr>
            <p:ph idx="1"/>
            <p:extLst>
              <p:ext uri="{D42A27DB-BD31-4B8C-83A1-F6EECF244321}">
                <p14:modId xmlns:p14="http://schemas.microsoft.com/office/powerpoint/2010/main" val="3282866413"/>
              </p:ext>
            </p:extLst>
          </p:nvPr>
        </p:nvGraphicFramePr>
        <p:xfrm>
          <a:off x="519113" y="1085850"/>
          <a:ext cx="10911057" cy="3981418"/>
        </p:xfrm>
        <a:graphic>
          <a:graphicData uri="http://schemas.openxmlformats.org/drawingml/2006/table">
            <a:tbl>
              <a:tblPr firstRow="1" bandRow="1">
                <a:tableStyleId>{073A0DAA-6AF3-43AB-8588-CEC1D06C72B9}</a:tableStyleId>
              </a:tblPr>
              <a:tblGrid>
                <a:gridCol w="1896947">
                  <a:extLst>
                    <a:ext uri="{9D8B030D-6E8A-4147-A177-3AD203B41FA5}">
                      <a16:colId xmlns:a16="http://schemas.microsoft.com/office/drawing/2014/main" val="486990887"/>
                    </a:ext>
                  </a:extLst>
                </a:gridCol>
                <a:gridCol w="4533972">
                  <a:extLst>
                    <a:ext uri="{9D8B030D-6E8A-4147-A177-3AD203B41FA5}">
                      <a16:colId xmlns:a16="http://schemas.microsoft.com/office/drawing/2014/main" val="30769917"/>
                    </a:ext>
                  </a:extLst>
                </a:gridCol>
                <a:gridCol w="4480138">
                  <a:extLst>
                    <a:ext uri="{9D8B030D-6E8A-4147-A177-3AD203B41FA5}">
                      <a16:colId xmlns:a16="http://schemas.microsoft.com/office/drawing/2014/main" val="1327572904"/>
                    </a:ext>
                  </a:extLst>
                </a:gridCol>
              </a:tblGrid>
              <a:tr h="270906">
                <a:tc>
                  <a:txBody>
                    <a:bodyPr/>
                    <a:lstStyle/>
                    <a:p>
                      <a:endParaRPr lang="en-US" sz="1800" dirty="0">
                        <a:latin typeface="Tenorite" panose="00000500000000000000" pitchFamily="2" charset="0"/>
                      </a:endParaRPr>
                    </a:p>
                  </a:txBody>
                  <a:tcPr anchor="ctr">
                    <a:solidFill>
                      <a:srgbClr val="00B0F0"/>
                    </a:solidFill>
                  </a:tcPr>
                </a:tc>
                <a:tc>
                  <a:txBody>
                    <a:bodyPr/>
                    <a:lstStyle/>
                    <a:p>
                      <a:pPr algn="ctr"/>
                      <a:r>
                        <a:rPr lang="en-US" sz="1800" b="0">
                          <a:latin typeface="Tenorite" panose="00000500000000000000" pitchFamily="2" charset="0"/>
                        </a:rPr>
                        <a:t>Single Machine</a:t>
                      </a:r>
                    </a:p>
                  </a:txBody>
                  <a:tcPr anchor="ctr">
                    <a:solidFill>
                      <a:srgbClr val="00B0F0"/>
                    </a:solidFill>
                  </a:tcPr>
                </a:tc>
                <a:tc>
                  <a:txBody>
                    <a:bodyPr/>
                    <a:lstStyle/>
                    <a:p>
                      <a:pPr algn="ctr"/>
                      <a:r>
                        <a:rPr lang="en-US" sz="1800" b="0">
                          <a:latin typeface="Tenorite" panose="00000500000000000000" pitchFamily="2" charset="0"/>
                        </a:rPr>
                        <a:t>Scalable Cluster</a:t>
                      </a:r>
                    </a:p>
                  </a:txBody>
                  <a:tcPr anchor="ctr">
                    <a:solidFill>
                      <a:srgbClr val="00B0F0"/>
                    </a:solidFill>
                  </a:tcPr>
                </a:tc>
                <a:extLst>
                  <a:ext uri="{0D108BD9-81ED-4DB2-BD59-A6C34878D82A}">
                    <a16:rowId xmlns:a16="http://schemas.microsoft.com/office/drawing/2014/main" val="3239121706"/>
                  </a:ext>
                </a:extLst>
              </a:tr>
              <a:tr h="223975">
                <a:tc>
                  <a:txBody>
                    <a:bodyPr/>
                    <a:lstStyle/>
                    <a:p>
                      <a:r>
                        <a:rPr lang="en-US" sz="1200">
                          <a:solidFill>
                            <a:schemeClr val="tx1"/>
                          </a:solidFill>
                          <a:latin typeface="Tenorite" panose="00000500000000000000" pitchFamily="2" charset="0"/>
                        </a:rPr>
                        <a:t>Type of Virtual switch</a:t>
                      </a:r>
                    </a:p>
                  </a:txBody>
                  <a:tcPr anchor="ctr">
                    <a:noFill/>
                  </a:tcPr>
                </a:tc>
                <a:tc>
                  <a:txBody>
                    <a:bodyPr/>
                    <a:lstStyle/>
                    <a:p>
                      <a:r>
                        <a:rPr lang="en-US" sz="1200">
                          <a:solidFill>
                            <a:schemeClr val="tx1"/>
                          </a:solidFill>
                          <a:latin typeface="Tenorite" panose="00000500000000000000" pitchFamily="2" charset="0"/>
                        </a:rPr>
                        <a:t>Internal</a:t>
                      </a:r>
                    </a:p>
                  </a:txBody>
                  <a:tcPr anchor="ctr">
                    <a:noFill/>
                  </a:tcPr>
                </a:tc>
                <a:tc>
                  <a:txBody>
                    <a:bodyPr/>
                    <a:lstStyle/>
                    <a:p>
                      <a:r>
                        <a:rPr lang="en-US" sz="1200">
                          <a:solidFill>
                            <a:schemeClr val="tx1"/>
                          </a:solidFill>
                          <a:latin typeface="Tenorite" panose="00000500000000000000" pitchFamily="2" charset="0"/>
                        </a:rPr>
                        <a:t>External</a:t>
                      </a:r>
                    </a:p>
                  </a:txBody>
                  <a:tcPr anchor="ctr">
                    <a:noFill/>
                  </a:tcPr>
                </a:tc>
                <a:extLst>
                  <a:ext uri="{0D108BD9-81ED-4DB2-BD59-A6C34878D82A}">
                    <a16:rowId xmlns:a16="http://schemas.microsoft.com/office/drawing/2014/main" val="3857283951"/>
                  </a:ext>
                </a:extLst>
              </a:tr>
              <a:tr h="223975">
                <a:tc>
                  <a:txBody>
                    <a:bodyPr/>
                    <a:lstStyle/>
                    <a:p>
                      <a:r>
                        <a:rPr lang="en-US" sz="1200" dirty="0">
                          <a:solidFill>
                            <a:schemeClr val="tx1"/>
                          </a:solidFill>
                          <a:latin typeface="Tenorite" panose="00000500000000000000" pitchFamily="2" charset="0"/>
                        </a:rPr>
                        <a:t>Virtual switch creation</a:t>
                      </a:r>
                    </a:p>
                  </a:txBody>
                  <a:tcPr anchor="ctr">
                    <a:noFill/>
                  </a:tcPr>
                </a:tc>
                <a:tc>
                  <a:txBody>
                    <a:bodyPr/>
                    <a:lstStyle/>
                    <a:p>
                      <a:r>
                        <a:rPr lang="en-US" sz="1200">
                          <a:solidFill>
                            <a:schemeClr val="tx1"/>
                          </a:solidFill>
                          <a:latin typeface="Tenorite" panose="00000500000000000000" pitchFamily="2" charset="0"/>
                        </a:rPr>
                        <a:t>Automatic</a:t>
                      </a:r>
                    </a:p>
                  </a:txBody>
                  <a:tcPr anchor="ctr">
                    <a:noFill/>
                  </a:tcPr>
                </a:tc>
                <a:tc>
                  <a:txBody>
                    <a:bodyPr/>
                    <a:lstStyle/>
                    <a:p>
                      <a:r>
                        <a:rPr lang="en-US" sz="1200">
                          <a:solidFill>
                            <a:schemeClr val="tx1"/>
                          </a:solidFill>
                          <a:latin typeface="Tenorite" panose="00000500000000000000" pitchFamily="2" charset="0"/>
                        </a:rPr>
                        <a:t>Automatic Based on NetAdapterName</a:t>
                      </a:r>
                    </a:p>
                  </a:txBody>
                  <a:tcPr anchor="ctr">
                    <a:noFill/>
                  </a:tcPr>
                </a:tc>
                <a:extLst>
                  <a:ext uri="{0D108BD9-81ED-4DB2-BD59-A6C34878D82A}">
                    <a16:rowId xmlns:a16="http://schemas.microsoft.com/office/drawing/2014/main" val="774325012"/>
                  </a:ext>
                </a:extLst>
              </a:tr>
              <a:tr h="223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IP address assignment</a:t>
                      </a:r>
                    </a:p>
                  </a:txBody>
                  <a:tcPr anchor="ctr">
                    <a:noFill/>
                  </a:tcPr>
                </a:tc>
                <a:tc>
                  <a:txBody>
                    <a:bodyPr/>
                    <a:lstStyle/>
                    <a:p>
                      <a:r>
                        <a:rPr lang="en-US" sz="1200">
                          <a:solidFill>
                            <a:schemeClr val="tx1"/>
                          </a:solidFill>
                          <a:latin typeface="Tenorite" panose="00000500000000000000" pitchFamily="2" charset="0"/>
                        </a:rPr>
                        <a:t>Automatic – Addresses defined</a:t>
                      </a:r>
                    </a:p>
                  </a:txBody>
                  <a:tcPr anchor="ctr">
                    <a:noFill/>
                  </a:tcPr>
                </a:tc>
                <a:tc>
                  <a:txBody>
                    <a:bodyPr/>
                    <a:lstStyle/>
                    <a:p>
                      <a:r>
                        <a:rPr lang="en-US" sz="1200">
                          <a:solidFill>
                            <a:schemeClr val="tx1"/>
                          </a:solidFill>
                          <a:latin typeface="Tenorite" panose="00000500000000000000" pitchFamily="2" charset="0"/>
                        </a:rPr>
                        <a:t>Static IP addresses</a:t>
                      </a:r>
                    </a:p>
                  </a:txBody>
                  <a:tcPr anchor="ctr">
                    <a:noFill/>
                  </a:tcPr>
                </a:tc>
                <a:extLst>
                  <a:ext uri="{0D108BD9-81ED-4DB2-BD59-A6C34878D82A}">
                    <a16:rowId xmlns:a16="http://schemas.microsoft.com/office/drawing/2014/main" val="4021679119"/>
                  </a:ext>
                </a:extLst>
              </a:tr>
              <a:tr h="223975">
                <a:tc>
                  <a:txBody>
                    <a:bodyPr/>
                    <a:lstStyle/>
                    <a:p>
                      <a:r>
                        <a:rPr lang="en-US" sz="1200">
                          <a:solidFill>
                            <a:schemeClr val="tx1"/>
                          </a:solidFill>
                          <a:latin typeface="Tenorite" panose="00000500000000000000" pitchFamily="2" charset="0"/>
                        </a:rPr>
                        <a:t>Outbound connections</a:t>
                      </a:r>
                    </a:p>
                  </a:txBody>
                  <a:tcPr anchor="ctr">
                    <a:noFill/>
                  </a:tcPr>
                </a:tc>
                <a:tc>
                  <a:txBody>
                    <a:bodyPr/>
                    <a:lstStyle/>
                    <a:p>
                      <a:r>
                        <a:rPr lang="en-US" sz="1200">
                          <a:solidFill>
                            <a:schemeClr val="tx1"/>
                          </a:solidFill>
                          <a:latin typeface="Tenorite" panose="00000500000000000000" pitchFamily="2" charset="0"/>
                        </a:rPr>
                        <a:t>Using NAT</a:t>
                      </a:r>
                    </a:p>
                  </a:txBody>
                  <a:tcPr anchor="ctr">
                    <a:noFill/>
                  </a:tcPr>
                </a:tc>
                <a:tc>
                  <a:txBody>
                    <a:bodyPr/>
                    <a:lstStyle/>
                    <a:p>
                      <a:r>
                        <a:rPr lang="en-US" sz="1200">
                          <a:solidFill>
                            <a:schemeClr val="tx1"/>
                          </a:solidFill>
                          <a:latin typeface="Tenorite" panose="00000500000000000000" pitchFamily="2" charset="0"/>
                        </a:rPr>
                        <a:t>Directly using Physical Net Adapter</a:t>
                      </a:r>
                    </a:p>
                  </a:txBody>
                  <a:tcPr anchor="ctr">
                    <a:noFill/>
                  </a:tcPr>
                </a:tc>
                <a:extLst>
                  <a:ext uri="{0D108BD9-81ED-4DB2-BD59-A6C34878D82A}">
                    <a16:rowId xmlns:a16="http://schemas.microsoft.com/office/drawing/2014/main" val="1100905336"/>
                  </a:ext>
                </a:extLst>
              </a:tr>
              <a:tr h="223975">
                <a:tc>
                  <a:txBody>
                    <a:bodyPr/>
                    <a:lstStyle/>
                    <a:p>
                      <a:r>
                        <a:rPr lang="en-US" sz="1200">
                          <a:solidFill>
                            <a:schemeClr val="tx1"/>
                          </a:solidFill>
                          <a:latin typeface="Tenorite" panose="00000500000000000000" pitchFamily="2" charset="0"/>
                        </a:rPr>
                        <a:t>Inbound connections</a:t>
                      </a:r>
                    </a:p>
                  </a:txBody>
                  <a:tcPr anchor="ctr">
                    <a:noFill/>
                  </a:tcPr>
                </a:tc>
                <a:tc>
                  <a:txBody>
                    <a:bodyPr/>
                    <a:lstStyle/>
                    <a:p>
                      <a:r>
                        <a:rPr lang="en-US" sz="1200" dirty="0">
                          <a:solidFill>
                            <a:schemeClr val="tx1"/>
                          </a:solidFill>
                          <a:latin typeface="Tenorite" panose="00000500000000000000" pitchFamily="2" charset="0"/>
                        </a:rPr>
                        <a:t>Not reachable</a:t>
                      </a:r>
                    </a:p>
                  </a:txBody>
                  <a:tcPr anchor="ctr">
                    <a:noFill/>
                  </a:tcPr>
                </a:tc>
                <a:tc>
                  <a:txBody>
                    <a:bodyPr/>
                    <a:lstStyle/>
                    <a:p>
                      <a:r>
                        <a:rPr lang="en-US" sz="1200">
                          <a:solidFill>
                            <a:schemeClr val="tx1"/>
                          </a:solidFill>
                          <a:latin typeface="Tenorite" panose="00000500000000000000" pitchFamily="2" charset="0"/>
                        </a:rPr>
                        <a:t>Using Node IP Address</a:t>
                      </a:r>
                    </a:p>
                  </a:txBody>
                  <a:tcPr anchor="ctr">
                    <a:noFill/>
                  </a:tcPr>
                </a:tc>
                <a:extLst>
                  <a:ext uri="{0D108BD9-81ED-4DB2-BD59-A6C34878D82A}">
                    <a16:rowId xmlns:a16="http://schemas.microsoft.com/office/drawing/2014/main" val="482680862"/>
                  </a:ext>
                </a:extLst>
              </a:tr>
              <a:tr h="344789">
                <a:tc>
                  <a:txBody>
                    <a:bodyPr/>
                    <a:lstStyle/>
                    <a:p>
                      <a:r>
                        <a:rPr lang="en-US" sz="1200">
                          <a:solidFill>
                            <a:schemeClr val="tx1"/>
                          </a:solidFill>
                          <a:latin typeface="Tenorite" panose="00000500000000000000" pitchFamily="2" charset="0"/>
                        </a:rPr>
                        <a:t>Network Plugin</a:t>
                      </a:r>
                    </a:p>
                  </a:txBody>
                  <a:tcPr anchor="ctr">
                    <a:noFill/>
                  </a:tcPr>
                </a:tc>
                <a:tc>
                  <a:txBody>
                    <a:bodyPr/>
                    <a:lstStyle/>
                    <a:p>
                      <a:r>
                        <a:rPr lang="en-US" sz="1200" dirty="0">
                          <a:solidFill>
                            <a:schemeClr val="tx1"/>
                          </a:solidFill>
                          <a:latin typeface="Tenorite" panose="00000500000000000000" pitchFamily="2" charset="0"/>
                        </a:rPr>
                        <a:t>K8s – Calico</a:t>
                      </a:r>
                    </a:p>
                    <a:p>
                      <a:r>
                        <a:rPr lang="en-US" sz="1200" dirty="0">
                          <a:solidFill>
                            <a:schemeClr val="tx1"/>
                          </a:solidFill>
                          <a:latin typeface="Tenorite" panose="00000500000000000000" pitchFamily="2" charset="0"/>
                        </a:rPr>
                        <a:t>K3s – Flannel</a:t>
                      </a:r>
                    </a:p>
                  </a:txBody>
                  <a:tcPr anchor="ctr">
                    <a:noFill/>
                  </a:tcPr>
                </a:tc>
                <a:tc>
                  <a:txBody>
                    <a:bodyPr/>
                    <a:lstStyle/>
                    <a:p>
                      <a:r>
                        <a:rPr lang="en-US" sz="1200">
                          <a:solidFill>
                            <a:schemeClr val="tx1"/>
                          </a:solidFill>
                          <a:latin typeface="Tenorite" panose="00000500000000000000" pitchFamily="2" charset="0"/>
                        </a:rPr>
                        <a:t>K8s – Calico</a:t>
                      </a:r>
                    </a:p>
                    <a:p>
                      <a:r>
                        <a:rPr lang="en-US" sz="1200">
                          <a:solidFill>
                            <a:schemeClr val="tx1"/>
                          </a:solidFill>
                          <a:latin typeface="Tenorite" panose="00000500000000000000" pitchFamily="2" charset="0"/>
                        </a:rPr>
                        <a:t>K3s – Flannel</a:t>
                      </a:r>
                    </a:p>
                  </a:txBody>
                  <a:tcPr anchor="ctr">
                    <a:noFill/>
                  </a:tcPr>
                </a:tc>
                <a:extLst>
                  <a:ext uri="{0D108BD9-81ED-4DB2-BD59-A6C34878D82A}">
                    <a16:rowId xmlns:a16="http://schemas.microsoft.com/office/drawing/2014/main" val="118901496"/>
                  </a:ext>
                </a:extLst>
              </a:tr>
              <a:tr h="344789">
                <a:tc>
                  <a:txBody>
                    <a:bodyPr/>
                    <a:lstStyle/>
                    <a:p>
                      <a:r>
                        <a:rPr lang="en-US" sz="1200">
                          <a:solidFill>
                            <a:schemeClr val="tx1"/>
                          </a:solidFill>
                          <a:latin typeface="Tenorite" panose="00000500000000000000" pitchFamily="2" charset="0"/>
                        </a:rPr>
                        <a:t>DNS</a:t>
                      </a:r>
                    </a:p>
                  </a:txBody>
                  <a:tcPr anchor="ctr">
                    <a:noFill/>
                  </a:tcPr>
                </a:tc>
                <a:tc>
                  <a:txBody>
                    <a:bodyPr/>
                    <a:lstStyle/>
                    <a:p>
                      <a:r>
                        <a:rPr lang="en-US" sz="1200" dirty="0">
                          <a:solidFill>
                            <a:schemeClr val="tx1"/>
                          </a:solidFill>
                          <a:latin typeface="Tenorite" panose="00000500000000000000" pitchFamily="2" charset="0"/>
                        </a:rPr>
                        <a:t>Configurable – If not provided, use Windows host DNS servers</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If not provided, use Windows host DNS servers</a:t>
                      </a:r>
                    </a:p>
                  </a:txBody>
                  <a:tcPr anchor="ctr">
                    <a:noFill/>
                  </a:tcPr>
                </a:tc>
                <a:extLst>
                  <a:ext uri="{0D108BD9-81ED-4DB2-BD59-A6C34878D82A}">
                    <a16:rowId xmlns:a16="http://schemas.microsoft.com/office/drawing/2014/main" val="1981613065"/>
                  </a:ext>
                </a:extLst>
              </a:tr>
              <a:tr h="223975">
                <a:tc>
                  <a:txBody>
                    <a:bodyPr/>
                    <a:lstStyle/>
                    <a:p>
                      <a:r>
                        <a:rPr lang="en-US" sz="1200">
                          <a:solidFill>
                            <a:schemeClr val="tx1"/>
                          </a:solidFill>
                          <a:latin typeface="Tenorite" panose="00000500000000000000" pitchFamily="2" charset="0"/>
                        </a:rPr>
                        <a:t>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extLst>
                  <a:ext uri="{0D108BD9-81ED-4DB2-BD59-A6C34878D82A}">
                    <a16:rowId xmlns:a16="http://schemas.microsoft.com/office/drawing/2014/main" val="464258768"/>
                  </a:ext>
                </a:extLst>
              </a:tr>
              <a:tr h="223975">
                <a:tc>
                  <a:txBody>
                    <a:bodyPr/>
                    <a:lstStyle/>
                    <a:p>
                      <a:r>
                        <a:rPr lang="en-US" sz="1200">
                          <a:solidFill>
                            <a:schemeClr val="tx1"/>
                          </a:solidFill>
                          <a:latin typeface="Tenorite" panose="00000500000000000000" pitchFamily="2" charset="0"/>
                        </a:rPr>
                        <a:t>Offline deployment</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1935131517"/>
                  </a:ext>
                </a:extLst>
              </a:tr>
              <a:tr h="344789">
                <a:tc>
                  <a:txBody>
                    <a:bodyPr/>
                    <a:lstStyle/>
                    <a:p>
                      <a:r>
                        <a:rPr lang="en-US" sz="1200">
                          <a:solidFill>
                            <a:schemeClr val="tx1"/>
                          </a:solidFill>
                          <a:latin typeface="Tenorite" panose="00000500000000000000" pitchFamily="2" charset="0"/>
                        </a:rPr>
                        <a:t>Service IP range</a:t>
                      </a:r>
                    </a:p>
                  </a:txBody>
                  <a:tcPr anchor="ctr">
                    <a:noFill/>
                  </a:tcPr>
                </a:tc>
                <a:tc>
                  <a:txBody>
                    <a:bodyPr/>
                    <a:lstStyle/>
                    <a:p>
                      <a:r>
                        <a:rPr lang="en-US" sz="1200" dirty="0">
                          <a:solidFill>
                            <a:schemeClr val="tx1"/>
                          </a:solidFill>
                          <a:latin typeface="Tenorite" panose="00000500000000000000" pitchFamily="2" charset="0"/>
                        </a:rPr>
                        <a:t>If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is defined, will start at </a:t>
                      </a:r>
                      <a:r>
                        <a:rPr lang="en-US" sz="1200" i="1" dirty="0">
                          <a:solidFill>
                            <a:schemeClr val="tx1"/>
                          </a:solidFill>
                          <a:latin typeface="Tenorite" panose="00000500000000000000" pitchFamily="2" charset="0"/>
                        </a:rPr>
                        <a:t>192.168.0.4</a:t>
                      </a:r>
                    </a:p>
                  </a:txBody>
                  <a:tcPr anchor="ctr">
                    <a:noFill/>
                  </a:tcPr>
                </a:tc>
                <a:tc>
                  <a:txBody>
                    <a:bodyPr/>
                    <a:lstStyle/>
                    <a:p>
                      <a:r>
                        <a:rPr lang="en-US" sz="1200" dirty="0">
                          <a:solidFill>
                            <a:schemeClr val="tx1"/>
                          </a:solidFill>
                          <a:latin typeface="Tenorite" panose="00000500000000000000" pitchFamily="2" charset="0"/>
                        </a:rPr>
                        <a:t>Both </a:t>
                      </a:r>
                      <a:r>
                        <a:rPr lang="en-US" sz="1200" i="1" dirty="0" err="1">
                          <a:solidFill>
                            <a:schemeClr val="tx1"/>
                          </a:solidFill>
                          <a:latin typeface="Tenorite" panose="00000500000000000000" pitchFamily="2" charset="0"/>
                        </a:rPr>
                        <a:t>ServiceIPRangeStart</a:t>
                      </a:r>
                      <a:r>
                        <a:rPr lang="en-US" sz="1200" dirty="0">
                          <a:solidFill>
                            <a:schemeClr val="tx1"/>
                          </a:solidFill>
                          <a:latin typeface="Tenorite" panose="00000500000000000000" pitchFamily="2" charset="0"/>
                        </a:rPr>
                        <a:t> and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can be defined</a:t>
                      </a:r>
                    </a:p>
                  </a:txBody>
                  <a:tcPr anchor="ctr">
                    <a:noFill/>
                  </a:tcPr>
                </a:tc>
                <a:extLst>
                  <a:ext uri="{0D108BD9-81ED-4DB2-BD59-A6C34878D82A}">
                    <a16:rowId xmlns:a16="http://schemas.microsoft.com/office/drawing/2014/main" val="2310636830"/>
                  </a:ext>
                </a:extLst>
              </a:tr>
              <a:tr h="223975">
                <a:tc>
                  <a:txBody>
                    <a:bodyPr/>
                    <a:lstStyle/>
                    <a:p>
                      <a:r>
                        <a:rPr lang="en-US" sz="1200">
                          <a:solidFill>
                            <a:schemeClr val="tx1"/>
                          </a:solidFill>
                          <a:latin typeface="Tenorite" panose="00000500000000000000" pitchFamily="2" charset="0"/>
                        </a:rPr>
                        <a:t>Static MAC Address</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361728052"/>
                  </a:ext>
                </a:extLst>
              </a:tr>
              <a:tr h="223975">
                <a:tc>
                  <a:txBody>
                    <a:bodyPr/>
                    <a:lstStyle/>
                    <a:p>
                      <a:r>
                        <a:rPr lang="en-US" sz="1200">
                          <a:solidFill>
                            <a:schemeClr val="tx1"/>
                          </a:solidFill>
                          <a:latin typeface="Tenorite" panose="00000500000000000000" pitchFamily="2" charset="0"/>
                        </a:rPr>
                        <a:t>Network MTU</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dirty="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454770515"/>
                  </a:ext>
                </a:extLst>
              </a:tr>
            </a:tbl>
          </a:graphicData>
        </a:graphic>
      </p:graphicFrame>
      <p:sp>
        <p:nvSpPr>
          <p:cNvPr id="2" name="Title 1">
            <a:extLst>
              <a:ext uri="{FF2B5EF4-FFF2-40B4-BE49-F238E27FC236}">
                <a16:creationId xmlns:a16="http://schemas.microsoft.com/office/drawing/2014/main" id="{5C783C21-0B95-96CF-0EF1-088A7D77F116}"/>
              </a:ext>
            </a:extLst>
          </p:cNvPr>
          <p:cNvSpPr>
            <a:spLocks noGrp="1"/>
          </p:cNvSpPr>
          <p:nvPr>
            <p:ph type="title"/>
          </p:nvPr>
        </p:nvSpPr>
        <p:spPr>
          <a:xfrm>
            <a:off x="518677" y="171451"/>
            <a:ext cx="11300155" cy="828676"/>
          </a:xfrm>
        </p:spPr>
        <p:txBody>
          <a:bodyPr>
            <a:normAutofit fontScale="90000"/>
          </a:bodyPr>
          <a:lstStyle/>
          <a:p>
            <a:r>
              <a:rPr lang="en-US" dirty="0"/>
              <a:t>Azure Kubernetes Service Edge Essentials (AKS EE)</a:t>
            </a:r>
          </a:p>
        </p:txBody>
      </p:sp>
    </p:spTree>
    <p:extLst>
      <p:ext uri="{BB962C8B-B14F-4D97-AF65-F5344CB8AC3E}">
        <p14:creationId xmlns:p14="http://schemas.microsoft.com/office/powerpoint/2010/main" val="18608360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008142-3B0E-B498-8AC6-9B1A7039FD77}"/>
              </a:ext>
            </a:extLst>
          </p:cNvPr>
          <p:cNvSpPr>
            <a:spLocks noGrp="1"/>
          </p:cNvSpPr>
          <p:nvPr>
            <p:ph type="ctrTitle"/>
          </p:nvPr>
        </p:nvSpPr>
        <p:spPr/>
        <p:txBody>
          <a:bodyPr/>
          <a:lstStyle/>
          <a:p>
            <a:r>
              <a:rPr lang="it-IT" dirty="0"/>
              <a:t>DEMO</a:t>
            </a:r>
          </a:p>
        </p:txBody>
      </p:sp>
    </p:spTree>
    <p:extLst>
      <p:ext uri="{BB962C8B-B14F-4D97-AF65-F5344CB8AC3E}">
        <p14:creationId xmlns:p14="http://schemas.microsoft.com/office/powerpoint/2010/main" val="15250277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13FA93-B252-C5CE-FA5C-AB0CFE438683}"/>
              </a:ext>
            </a:extLst>
          </p:cNvPr>
          <p:cNvSpPr>
            <a:spLocks noGrp="1"/>
          </p:cNvSpPr>
          <p:nvPr>
            <p:ph idx="1"/>
          </p:nvPr>
        </p:nvSpPr>
        <p:spPr/>
        <p:txBody>
          <a:bodyPr>
            <a:normAutofit lnSpcReduction="10000"/>
          </a:bodyPr>
          <a:lstStyle/>
          <a:p>
            <a:r>
              <a:rPr lang="it-IT" dirty="0"/>
              <a:t>Il mondo manifacturing è un mondo Windows-based</a:t>
            </a:r>
          </a:p>
          <a:p>
            <a:r>
              <a:rPr lang="it-IT" dirty="0"/>
              <a:t>Microsoft lo sa e infatti continua con la strategia Windows IoT</a:t>
            </a:r>
          </a:p>
          <a:p>
            <a:r>
              <a:rPr lang="it-IT" dirty="0"/>
              <a:t>Macchinoso per configurarlo ma è una prima versione</a:t>
            </a:r>
          </a:p>
          <a:p>
            <a:r>
              <a:rPr lang="it-IT" dirty="0"/>
              <a:t>Elimina i limiti di IoT Edge</a:t>
            </a:r>
          </a:p>
          <a:p>
            <a:pPr lvl="1"/>
            <a:r>
              <a:rPr lang="it-IT" dirty="0"/>
              <a:t>Singolo Deployment Manifest</a:t>
            </a:r>
          </a:p>
          <a:p>
            <a:pPr lvl="1"/>
            <a:r>
              <a:rPr lang="it-IT" dirty="0"/>
              <a:t>Pipeline based</a:t>
            </a:r>
          </a:p>
          <a:p>
            <a:r>
              <a:rPr lang="it-IT" dirty="0"/>
              <a:t>Usa la distribuzione Mariner al suo interno</a:t>
            </a:r>
          </a:p>
          <a:p>
            <a:r>
              <a:rPr lang="it-IT" dirty="0"/>
              <a:t>Windows Containers</a:t>
            </a:r>
          </a:p>
          <a:p>
            <a:r>
              <a:rPr lang="it-IT" dirty="0"/>
              <a:t>Pieno controllo con kubectl, deployment.yaml(s), namespace</a:t>
            </a:r>
          </a:p>
          <a:p>
            <a:r>
              <a:rPr lang="it-IT" dirty="0"/>
              <a:t>Coesistenza con altri software sulla stessa macchina, anche non container based </a:t>
            </a:r>
          </a:p>
          <a:p>
            <a:r>
              <a:rPr lang="it-IT" dirty="0"/>
              <a:t>Non so se ce ne sarà una versione full Linux</a:t>
            </a:r>
          </a:p>
        </p:txBody>
      </p:sp>
      <p:sp>
        <p:nvSpPr>
          <p:cNvPr id="3" name="Title 2">
            <a:extLst>
              <a:ext uri="{FF2B5EF4-FFF2-40B4-BE49-F238E27FC236}">
                <a16:creationId xmlns:a16="http://schemas.microsoft.com/office/drawing/2014/main" id="{D8DBE20B-AB7F-E938-2E13-F08EEBD1CEE2}"/>
              </a:ext>
            </a:extLst>
          </p:cNvPr>
          <p:cNvSpPr>
            <a:spLocks noGrp="1"/>
          </p:cNvSpPr>
          <p:nvPr>
            <p:ph type="title"/>
          </p:nvPr>
        </p:nvSpPr>
        <p:spPr/>
        <p:txBody>
          <a:bodyPr>
            <a:normAutofit/>
          </a:bodyPr>
          <a:lstStyle/>
          <a:p>
            <a:r>
              <a:rPr lang="it-IT" dirty="0"/>
              <a:t>Considerazioni su AKSEE</a:t>
            </a:r>
          </a:p>
        </p:txBody>
      </p:sp>
    </p:spTree>
    <p:extLst>
      <p:ext uri="{BB962C8B-B14F-4D97-AF65-F5344CB8AC3E}">
        <p14:creationId xmlns:p14="http://schemas.microsoft.com/office/powerpoint/2010/main" val="322674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ctrTitle"/>
          </p:nvPr>
        </p:nvSpPr>
        <p:spPr>
          <a:xfrm rot="19988129">
            <a:off x="-408317" y="1293556"/>
            <a:ext cx="9270738" cy="1616252"/>
          </a:xfrm>
        </p:spPr>
        <p:txBody>
          <a:bodyPr/>
          <a:lstStyle/>
          <a:p>
            <a:r>
              <a:rPr lang="en-US" dirty="0" err="1"/>
              <a:t>Conclusioni</a:t>
            </a:r>
            <a:endParaRPr lang="it-IT" dirty="0"/>
          </a:p>
        </p:txBody>
      </p:sp>
    </p:spTree>
    <p:extLst>
      <p:ext uri="{BB962C8B-B14F-4D97-AF65-F5344CB8AC3E}">
        <p14:creationId xmlns:p14="http://schemas.microsoft.com/office/powerpoint/2010/main" val="29576275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3A563A-7FDF-1610-C4AB-4D18F77CBA88}"/>
              </a:ext>
            </a:extLst>
          </p:cNvPr>
          <p:cNvSpPr>
            <a:spLocks noGrp="1"/>
          </p:cNvSpPr>
          <p:nvPr>
            <p:ph idx="1"/>
          </p:nvPr>
        </p:nvSpPr>
        <p:spPr/>
        <p:txBody>
          <a:bodyPr/>
          <a:lstStyle/>
          <a:p>
            <a:r>
              <a:rPr lang="it-IT" dirty="0"/>
              <a:t>Il cloud è infrastructure?</a:t>
            </a:r>
          </a:p>
          <a:p>
            <a:r>
              <a:rPr lang="it-IT" dirty="0"/>
              <a:t>AKS è infrastructure?</a:t>
            </a:r>
          </a:p>
          <a:p>
            <a:r>
              <a:rPr lang="it-IT" dirty="0"/>
              <a:t>Tunnel/ARC vs VPN</a:t>
            </a:r>
          </a:p>
          <a:p>
            <a:r>
              <a:rPr lang="it-IT" dirty="0"/>
              <a:t>AKS è il futuro?</a:t>
            </a:r>
          </a:p>
          <a:p>
            <a:r>
              <a:rPr lang="it-IT" dirty="0"/>
              <a:t>In azienda come a casa, o a casa come in azienda </a:t>
            </a:r>
            <a:r>
              <a:rPr lang="it-IT" dirty="0">
                <a:sym typeface="Wingdings" panose="05000000000000000000" pitchFamily="2" charset="2"/>
              </a:rPr>
              <a:t></a:t>
            </a:r>
            <a:endParaRPr lang="it-IT" dirty="0"/>
          </a:p>
        </p:txBody>
      </p:sp>
      <p:sp>
        <p:nvSpPr>
          <p:cNvPr id="4" name="Title 3">
            <a:extLst>
              <a:ext uri="{FF2B5EF4-FFF2-40B4-BE49-F238E27FC236}">
                <a16:creationId xmlns:a16="http://schemas.microsoft.com/office/drawing/2014/main" id="{3616BC5C-9794-59A1-6F26-4A0FB1CA6FB7}"/>
              </a:ext>
            </a:extLst>
          </p:cNvPr>
          <p:cNvSpPr>
            <a:spLocks noGrp="1"/>
          </p:cNvSpPr>
          <p:nvPr>
            <p:ph type="title"/>
          </p:nvPr>
        </p:nvSpPr>
        <p:spPr/>
        <p:txBody>
          <a:bodyPr>
            <a:normAutofit/>
          </a:bodyPr>
          <a:lstStyle/>
          <a:p>
            <a:r>
              <a:rPr lang="it-IT" dirty="0"/>
              <a:t>Conclusioni?</a:t>
            </a:r>
          </a:p>
        </p:txBody>
      </p:sp>
    </p:spTree>
    <p:extLst>
      <p:ext uri="{BB962C8B-B14F-4D97-AF65-F5344CB8AC3E}">
        <p14:creationId xmlns:p14="http://schemas.microsoft.com/office/powerpoint/2010/main" val="375060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p:txBody>
          <a:bodyPr>
            <a:noAutofit/>
          </a:bodyPr>
          <a:lstStyle/>
          <a:p>
            <a:r>
              <a:rPr lang="en-US" dirty="0"/>
              <a:t>Thanks!</a:t>
            </a:r>
          </a:p>
        </p:txBody>
      </p:sp>
      <p:sp>
        <p:nvSpPr>
          <p:cNvPr id="14" name="Text Placeholder 13">
            <a:extLst>
              <a:ext uri="{FF2B5EF4-FFF2-40B4-BE49-F238E27FC236}">
                <a16:creationId xmlns:a16="http://schemas.microsoft.com/office/drawing/2014/main" id="{68A298A0-E176-45B1-A7F5-06FBE7B2EF75}"/>
              </a:ext>
            </a:extLst>
          </p:cNvPr>
          <p:cNvSpPr>
            <a:spLocks noGrp="1"/>
          </p:cNvSpPr>
          <p:nvPr>
            <p:ph type="body" sz="quarter" idx="15"/>
          </p:nvPr>
        </p:nvSpPr>
        <p:spPr/>
        <p:txBody>
          <a:bodyPr/>
          <a:lstStyle/>
          <a:p>
            <a:r>
              <a:rPr lang="it-IT" dirty="0"/>
              <a:t>Marco Parenzan</a:t>
            </a:r>
          </a:p>
        </p:txBody>
      </p:sp>
      <p:sp>
        <p:nvSpPr>
          <p:cNvPr id="22" name="Text Placeholder 13">
            <a:extLst>
              <a:ext uri="{FF2B5EF4-FFF2-40B4-BE49-F238E27FC236}">
                <a16:creationId xmlns:a16="http://schemas.microsoft.com/office/drawing/2014/main" id="{F99D5BF4-9B0D-4928-82DA-FC5AB36EBA67}"/>
              </a:ext>
            </a:extLst>
          </p:cNvPr>
          <p:cNvSpPr txBox="1">
            <a:spLocks/>
          </p:cNvSpPr>
          <p:nvPr/>
        </p:nvSpPr>
        <p:spPr>
          <a:xfrm>
            <a:off x="10846064" y="5428108"/>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3" name="Text Placeholder 22">
            <a:extLst>
              <a:ext uri="{FF2B5EF4-FFF2-40B4-BE49-F238E27FC236}">
                <a16:creationId xmlns:a16="http://schemas.microsoft.com/office/drawing/2014/main" id="{8E863CE7-7706-4439-B4EF-1F68381674C6}"/>
              </a:ext>
            </a:extLst>
          </p:cNvPr>
          <p:cNvSpPr txBox="1">
            <a:spLocks/>
          </p:cNvSpPr>
          <p:nvPr/>
        </p:nvSpPr>
        <p:spPr>
          <a:xfrm>
            <a:off x="10846064" y="5802614"/>
            <a:ext cx="4607378" cy="28907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
        <p:nvSpPr>
          <p:cNvPr id="24" name="Text Placeholder 23">
            <a:extLst>
              <a:ext uri="{FF2B5EF4-FFF2-40B4-BE49-F238E27FC236}">
                <a16:creationId xmlns:a16="http://schemas.microsoft.com/office/drawing/2014/main" id="{EE949AC6-B6EA-481E-8313-01B7E28072AA}"/>
              </a:ext>
            </a:extLst>
          </p:cNvPr>
          <p:cNvSpPr txBox="1">
            <a:spLocks/>
          </p:cNvSpPr>
          <p:nvPr/>
        </p:nvSpPr>
        <p:spPr>
          <a:xfrm>
            <a:off x="10846064" y="6180902"/>
            <a:ext cx="4607377" cy="288000"/>
          </a:xfrm>
          <a:prstGeom prst="rect">
            <a:avLst/>
          </a:prstGeom>
        </p:spPr>
        <p:txBody>
          <a:bodyPr/>
          <a:lstStyle>
            <a:lvl1pPr marL="0" indent="0" algn="l" defTabSz="914400" rtl="0" eaLnBrk="1" latinLnBrk="0" hangingPunct="1">
              <a:lnSpc>
                <a:spcPct val="90000"/>
              </a:lnSpc>
              <a:spcBef>
                <a:spcPts val="1000"/>
              </a:spcBef>
              <a:buClr>
                <a:srgbClr val="2E7A40"/>
              </a:buClr>
              <a:buFont typeface="Arial" panose="020B0604020202020204" pitchFamily="34" charset="0"/>
              <a:buNone/>
              <a:defRPr lang="en-US" sz="1800" kern="1200">
                <a:solidFill>
                  <a:schemeClr val="tx1"/>
                </a:solidFill>
                <a:latin typeface="+mn-lt"/>
                <a:ea typeface="+mn-ea"/>
                <a:cs typeface="Calibri Light" panose="020F0302020204030204" pitchFamily="34" charset="0"/>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it-IT" dirty="0"/>
          </a:p>
        </p:txBody>
      </p:sp>
    </p:spTree>
    <p:extLst>
      <p:ext uri="{BB962C8B-B14F-4D97-AF65-F5344CB8AC3E}">
        <p14:creationId xmlns:p14="http://schemas.microsoft.com/office/powerpoint/2010/main" val="1989929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B7295-3A75-FB38-96BD-65BD125FD397}"/>
              </a:ext>
            </a:extLst>
          </p:cNvPr>
          <p:cNvSpPr>
            <a:spLocks noGrp="1"/>
          </p:cNvSpPr>
          <p:nvPr>
            <p:ph idx="1"/>
          </p:nvPr>
        </p:nvSpPr>
        <p:spPr/>
        <p:txBody>
          <a:bodyPr>
            <a:normAutofit fontScale="92500" lnSpcReduction="20000"/>
          </a:bodyPr>
          <a:lstStyle/>
          <a:p>
            <a:r>
              <a:rPr lang="it-IT" dirty="0"/>
              <a:t>In Azienda bisogna parlare con l’IT che impone (correttamente) le sue scelte e (non correttamente) le sue paure (molte volte infondate)</a:t>
            </a:r>
          </a:p>
          <a:p>
            <a:r>
              <a:rPr lang="it-IT" dirty="0"/>
              <a:t>Il PaaS model ha delle debolezze</a:t>
            </a:r>
          </a:p>
          <a:p>
            <a:r>
              <a:rPr lang="it-IT" dirty="0"/>
              <a:t>...in primis il fatto che l’on-premise è ancora forte</a:t>
            </a:r>
          </a:p>
          <a:p>
            <a:r>
              <a:rPr lang="it-IT" dirty="0"/>
              <a:t>...e tanti servizi non sono ancora consolidati</a:t>
            </a:r>
          </a:p>
          <a:p>
            <a:r>
              <a:rPr lang="it-IT" dirty="0"/>
              <a:t>Questa affermazione vale per il compute, non per lo storage</a:t>
            </a:r>
          </a:p>
          <a:p>
            <a:r>
              <a:rPr lang="it-IT" dirty="0"/>
              <a:t>In azienda, quando si parla con l’IT, bisogna parlare di Infrastructure (la paura del cloud)</a:t>
            </a:r>
          </a:p>
          <a:p>
            <a:r>
              <a:rPr lang="it-IT" dirty="0"/>
              <a:t>Networking in primis</a:t>
            </a:r>
          </a:p>
          <a:p>
            <a:r>
              <a:rPr lang="it-IT" dirty="0"/>
              <a:t>Ogni servizio PaaS permette di vincolare il traffico all’accesso tramite VNET</a:t>
            </a:r>
          </a:p>
          <a:p>
            <a:r>
              <a:rPr lang="it-IT" dirty="0"/>
              <a:t>VPN per accedere alle risorse on-premise</a:t>
            </a:r>
          </a:p>
          <a:p>
            <a:r>
              <a:rPr lang="it-IT" dirty="0"/>
              <a:t>...e passa la paura</a:t>
            </a:r>
          </a:p>
          <a:p>
            <a:r>
              <a:rPr lang="it-IT" dirty="0"/>
              <a:t>...forse...</a:t>
            </a:r>
          </a:p>
        </p:txBody>
      </p:sp>
      <p:sp>
        <p:nvSpPr>
          <p:cNvPr id="2" name="Title 1">
            <a:extLst>
              <a:ext uri="{FF2B5EF4-FFF2-40B4-BE49-F238E27FC236}">
                <a16:creationId xmlns:a16="http://schemas.microsoft.com/office/drawing/2014/main" id="{A97AD575-AF15-2524-5F18-85ACC17E49E2}"/>
              </a:ext>
            </a:extLst>
          </p:cNvPr>
          <p:cNvSpPr>
            <a:spLocks noGrp="1"/>
          </p:cNvSpPr>
          <p:nvPr>
            <p:ph type="title"/>
          </p:nvPr>
        </p:nvSpPr>
        <p:spPr/>
        <p:txBody>
          <a:bodyPr>
            <a:normAutofit/>
          </a:bodyPr>
          <a:lstStyle/>
          <a:p>
            <a:r>
              <a:rPr lang="it-IT" dirty="0"/>
              <a:t>Facts</a:t>
            </a:r>
          </a:p>
        </p:txBody>
      </p:sp>
    </p:spTree>
    <p:extLst>
      <p:ext uri="{BB962C8B-B14F-4D97-AF65-F5344CB8AC3E}">
        <p14:creationId xmlns:p14="http://schemas.microsoft.com/office/powerpoint/2010/main" val="41945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010A4-D6A1-0FDA-D635-BE405D194ED9}"/>
              </a:ext>
            </a:extLst>
          </p:cNvPr>
          <p:cNvSpPr>
            <a:spLocks noGrp="1"/>
          </p:cNvSpPr>
          <p:nvPr>
            <p:ph idx="1"/>
          </p:nvPr>
        </p:nvSpPr>
        <p:spPr/>
        <p:txBody>
          <a:bodyPr>
            <a:normAutofit/>
          </a:bodyPr>
          <a:lstStyle/>
          <a:p>
            <a:r>
              <a:rPr lang="it-IT" dirty="0"/>
              <a:t>VPN (who knows?)</a:t>
            </a:r>
          </a:p>
          <a:p>
            <a:r>
              <a:rPr lang="it-IT" dirty="0"/>
              <a:t>VPN point-2-site o site-2-site?</a:t>
            </a:r>
          </a:p>
          <a:p>
            <a:r>
              <a:rPr lang="it-IT" dirty="0"/>
              <a:t>S2S (che fa figo) perchè il collegamento è fisso</a:t>
            </a:r>
          </a:p>
          <a:p>
            <a:r>
              <a:rPr lang="it-IT" dirty="0"/>
              <a:t>La rete dei sensori</a:t>
            </a:r>
          </a:p>
          <a:p>
            <a:r>
              <a:rPr lang="it-IT" dirty="0"/>
              <a:t>Invio dei dati telemetrici in cloud</a:t>
            </a:r>
          </a:p>
          <a:p>
            <a:r>
              <a:rPr lang="it-IT" dirty="0"/>
              <a:t>Con un gateway locale</a:t>
            </a:r>
          </a:p>
          <a:p>
            <a:r>
              <a:rPr lang="it-IT" dirty="0"/>
              <a:t>Connettività 4G: perchè?</a:t>
            </a:r>
          </a:p>
          <a:p>
            <a:r>
              <a:rPr lang="it-IT" dirty="0"/>
              <a:t>Perchè ce l’ho (scheda aggiuntiva Vodafone), e ha il suo senso...</a:t>
            </a:r>
          </a:p>
          <a:p>
            <a:r>
              <a:rPr lang="it-IT" dirty="0"/>
              <a:t>Così come il router aggiuntivo che posso modificare come voglio senza che la famiglia sappia niente</a:t>
            </a:r>
          </a:p>
        </p:txBody>
      </p:sp>
      <p:sp>
        <p:nvSpPr>
          <p:cNvPr id="2" name="Title 1">
            <a:extLst>
              <a:ext uri="{FF2B5EF4-FFF2-40B4-BE49-F238E27FC236}">
                <a16:creationId xmlns:a16="http://schemas.microsoft.com/office/drawing/2014/main" id="{0C947EC1-BD5A-0ACA-78C6-A4F3F8DA0532}"/>
              </a:ext>
            </a:extLst>
          </p:cNvPr>
          <p:cNvSpPr>
            <a:spLocks noGrp="1"/>
          </p:cNvSpPr>
          <p:nvPr>
            <p:ph type="title"/>
          </p:nvPr>
        </p:nvSpPr>
        <p:spPr/>
        <p:txBody>
          <a:bodyPr>
            <a:normAutofit/>
          </a:bodyPr>
          <a:lstStyle/>
          <a:p>
            <a:r>
              <a:rPr lang="it-IT" dirty="0"/>
              <a:t>Scenario: @Home, la rete domotica</a:t>
            </a:r>
          </a:p>
        </p:txBody>
      </p:sp>
    </p:spTree>
    <p:extLst>
      <p:ext uri="{BB962C8B-B14F-4D97-AF65-F5344CB8AC3E}">
        <p14:creationId xmlns:p14="http://schemas.microsoft.com/office/powerpoint/2010/main" val="343438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err="1"/>
              <a:t>Cribbio</a:t>
            </a:r>
            <a:r>
              <a:rPr lang="en-US" dirty="0"/>
              <a:t>…</a:t>
            </a:r>
            <a:r>
              <a:rPr lang="en-US" dirty="0" err="1"/>
              <a:t>ecco</a:t>
            </a:r>
            <a:r>
              <a:rPr lang="en-US" dirty="0"/>
              <a:t> Marco </a:t>
            </a:r>
            <a:r>
              <a:rPr lang="en-US" dirty="0" err="1"/>
              <a:t>che</a:t>
            </a:r>
            <a:r>
              <a:rPr lang="en-US" dirty="0"/>
              <a:t> ci fa di nuovo </a:t>
            </a:r>
            <a:r>
              <a:rPr lang="en-US" dirty="0" err="1"/>
              <a:t>una</a:t>
            </a:r>
            <a:r>
              <a:rPr lang="en-US" dirty="0"/>
              <a:t> </a:t>
            </a:r>
            <a:r>
              <a:rPr lang="en-US" dirty="0" err="1"/>
              <a:t>sessione</a:t>
            </a:r>
            <a:r>
              <a:rPr lang="en-US" dirty="0"/>
              <a:t> </a:t>
            </a:r>
            <a:r>
              <a:rPr lang="en-US" dirty="0" err="1"/>
              <a:t>sull’IoT</a:t>
            </a:r>
            <a:r>
              <a:rPr lang="en-US" dirty="0"/>
              <a:t>…</a:t>
            </a:r>
          </a:p>
        </p:txBody>
      </p:sp>
    </p:spTree>
    <p:extLst>
      <p:ext uri="{BB962C8B-B14F-4D97-AF65-F5344CB8AC3E}">
        <p14:creationId xmlns:p14="http://schemas.microsoft.com/office/powerpoint/2010/main" val="427100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a:t>Eh </a:t>
            </a:r>
            <a:r>
              <a:rPr lang="en-US" dirty="0" err="1"/>
              <a:t>già</a:t>
            </a:r>
            <a:r>
              <a:rPr lang="en-US" dirty="0"/>
              <a:t>…</a:t>
            </a:r>
          </a:p>
        </p:txBody>
      </p:sp>
    </p:spTree>
    <p:extLst>
      <p:ext uri="{BB962C8B-B14F-4D97-AF65-F5344CB8AC3E}">
        <p14:creationId xmlns:p14="http://schemas.microsoft.com/office/powerpoint/2010/main" val="82670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a:xfrm>
            <a:off x="2387600" y="2976880"/>
            <a:ext cx="8188960" cy="2966720"/>
          </a:xfrm>
        </p:spPr>
        <p:txBody>
          <a:bodyPr/>
          <a:lstStyle/>
          <a:p>
            <a:r>
              <a:rPr lang="en-US" dirty="0"/>
              <a:t>Eh </a:t>
            </a:r>
            <a:r>
              <a:rPr lang="en-US" dirty="0" err="1"/>
              <a:t>già</a:t>
            </a:r>
            <a:r>
              <a:rPr lang="en-US" dirty="0"/>
              <a:t>…ma come sempre è </a:t>
            </a:r>
            <a:r>
              <a:rPr lang="en-US" dirty="0" err="1"/>
              <a:t>una</a:t>
            </a:r>
            <a:r>
              <a:rPr lang="en-US" dirty="0"/>
              <a:t> </a:t>
            </a:r>
            <a:r>
              <a:rPr lang="en-US" dirty="0" err="1"/>
              <a:t>questione</a:t>
            </a:r>
            <a:r>
              <a:rPr lang="en-US" dirty="0"/>
              <a:t> di “</a:t>
            </a:r>
            <a:r>
              <a:rPr lang="en-US" dirty="0" err="1"/>
              <a:t>esempio</a:t>
            </a:r>
            <a:r>
              <a:rPr lang="en-US" dirty="0"/>
              <a:t> di </a:t>
            </a:r>
            <a:r>
              <a:rPr lang="en-US" dirty="0" err="1"/>
              <a:t>uso</a:t>
            </a:r>
            <a:r>
              <a:rPr lang="en-US" dirty="0"/>
              <a:t> </a:t>
            </a:r>
            <a:r>
              <a:rPr lang="en-US" dirty="0" err="1"/>
              <a:t>della</a:t>
            </a:r>
            <a:r>
              <a:rPr lang="en-US" dirty="0"/>
              <a:t> </a:t>
            </a:r>
            <a:r>
              <a:rPr lang="en-US" dirty="0" err="1"/>
              <a:t>tecnologia</a:t>
            </a:r>
            <a:r>
              <a:rPr lang="en-US" dirty="0"/>
              <a:t>”</a:t>
            </a:r>
          </a:p>
        </p:txBody>
      </p:sp>
    </p:spTree>
    <p:extLst>
      <p:ext uri="{BB962C8B-B14F-4D97-AF65-F5344CB8AC3E}">
        <p14:creationId xmlns:p14="http://schemas.microsoft.com/office/powerpoint/2010/main" val="3283373604"/>
      </p:ext>
    </p:extLst>
  </p:cSld>
  <p:clrMapOvr>
    <a:masterClrMapping/>
  </p:clrMapOvr>
</p:sld>
</file>

<file path=ppt/theme/theme1.xml><?xml version="1.0" encoding="utf-8"?>
<a:theme xmlns:a="http://schemas.openxmlformats.org/drawingml/2006/main" name="2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2.xml><?xml version="1.0" encoding="utf-8"?>
<a:theme xmlns:a="http://schemas.openxmlformats.org/drawingml/2006/main" name="3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3.xml><?xml version="1.0" encoding="utf-8"?>
<a:theme xmlns:a="http://schemas.openxmlformats.org/drawingml/2006/main" name="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4.xml><?xml version="1.0" encoding="utf-8"?>
<a:theme xmlns:a="http://schemas.openxmlformats.org/drawingml/2006/main" name="1_Office Theme">
  <a:themeElements>
    <a:clrScheme name="Custom 13">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ustom 1">
      <a:majorFont>
        <a:latin typeface="Cascadia Code SemiBold"/>
        <a:ea typeface=""/>
        <a:cs typeface=""/>
      </a:majorFont>
      <a:minorFont>
        <a:latin typeface="Cascadia Cod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89027928_Hexagon presentation dark_AAS_v4" id="{00715B48-F6B0-4FD0-BA2D-34714F23D55A}" vid="{445656DE-313E-4A78-B834-A775A8573BF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759597-1FA4-4F46-9BA8-01240C56026E}">
  <ds:schemaRefs>
    <ds:schemaRef ds:uri="http://schemas.microsoft.com/sharepoint/v3/contenttype/forms"/>
  </ds:schemaRefs>
</ds:datastoreItem>
</file>

<file path=customXml/itemProps2.xml><?xml version="1.0" encoding="utf-8"?>
<ds:datastoreItem xmlns:ds="http://schemas.openxmlformats.org/officeDocument/2006/customXml" ds:itemID="{2940343A-75DB-4E03-95EA-4A75BA0D7FF2}">
  <ds:schemaRefs>
    <ds:schemaRef ds:uri="http://schemas.microsoft.com/office/2006/documentManagement/types"/>
    <ds:schemaRef ds:uri="http://purl.org/dc/terms/"/>
    <ds:schemaRef ds:uri="16c05727-aa75-4e4a-9b5f-8a80a1165891"/>
    <ds:schemaRef ds:uri="71af3243-3dd4-4a8d-8c0d-dd76da1f02a5"/>
    <ds:schemaRef ds:uri="http://www.w3.org/XML/1998/namespac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C9C3589D-EF2D-4AF3-8B55-088F4B14D6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Hexagon presentation dark</Template>
  <TotalTime>10189</TotalTime>
  <Words>3408</Words>
  <Application>Microsoft Office PowerPoint</Application>
  <PresentationFormat>Widescreen</PresentationFormat>
  <Paragraphs>721</Paragraphs>
  <Slides>45</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45</vt:i4>
      </vt:variant>
    </vt:vector>
  </HeadingPairs>
  <TitlesOfParts>
    <vt:vector size="59" baseType="lpstr">
      <vt:lpstr>MS Gothic</vt:lpstr>
      <vt:lpstr>Arial</vt:lpstr>
      <vt:lpstr>Calibri</vt:lpstr>
      <vt:lpstr>Cascadia Code</vt:lpstr>
      <vt:lpstr>Cascadia Code SemiBold</vt:lpstr>
      <vt:lpstr>Gill Sans SemiBold</vt:lpstr>
      <vt:lpstr>Segoe UI</vt:lpstr>
      <vt:lpstr>Segoe UI Semibold</vt:lpstr>
      <vt:lpstr>Segoe UI Semilight</vt:lpstr>
      <vt:lpstr>Tenorite</vt:lpstr>
      <vt:lpstr>2_Office Theme</vt:lpstr>
      <vt:lpstr>3_Office Theme</vt:lpstr>
      <vt:lpstr>Office Theme</vt:lpstr>
      <vt:lpstr>1_Office Theme</vt:lpstr>
      <vt:lpstr>Azure Hybrid @ Home</vt:lpstr>
      <vt:lpstr>PowerPoint Presentation</vt:lpstr>
      <vt:lpstr>Who am I</vt:lpstr>
      <vt:lpstr>Abstract</vt:lpstr>
      <vt:lpstr>Facts</vt:lpstr>
      <vt:lpstr>Scenario: @Home, la rete domotica</vt:lpstr>
      <vt:lpstr>PowerPoint Presentation</vt:lpstr>
      <vt:lpstr>PowerPoint Presentation</vt:lpstr>
      <vt:lpstr>PowerPoint Presentation</vt:lpstr>
      <vt:lpstr>Esplorare Azure Hybrid e le VPN @ Home</vt:lpstr>
      <vt:lpstr>Punti di attenzione</vt:lpstr>
      <vt:lpstr>Addressing</vt:lpstr>
      <vt:lpstr>Architettura della soluzione</vt:lpstr>
      <vt:lpstr>VPN</vt:lpstr>
      <vt:lpstr>Le parti di una VPN in Azure</vt:lpstr>
      <vt:lpstr>I protocolli di una VPN: IPSec</vt:lpstr>
      <vt:lpstr>Il vostro router a casa</vt:lpstr>
      <vt:lpstr>Non è così difficile però, eh?</vt:lpstr>
      <vt:lpstr>PowerPoint Presentation</vt:lpstr>
      <vt:lpstr>Problemi? Qualcosina...</vt:lpstr>
      <vt:lpstr>Ma anche qualcosina in meno...</vt:lpstr>
      <vt:lpstr>PowerPoint Presentation</vt:lpstr>
      <vt:lpstr>Il problema del PaaS con il TCP/IP</vt:lpstr>
      <vt:lpstr>Il PaaS e il private networking</vt:lpstr>
      <vt:lpstr>Private Endpoints e Private Links</vt:lpstr>
      <vt:lpstr>Quindi adesso proiettiamo Azure Storage</vt:lpstr>
      <vt:lpstr>E voi penserete...</vt:lpstr>
      <vt:lpstr>DEMO</vt:lpstr>
      <vt:lpstr>PowerPoint Presentation</vt:lpstr>
      <vt:lpstr>No IoT Edge...perchè?</vt:lpstr>
      <vt:lpstr>Azure Arc</vt:lpstr>
      <vt:lpstr>AKS Azure Arc-enabled Overview</vt:lpstr>
      <vt:lpstr>AKS from cloud to edge</vt:lpstr>
      <vt:lpstr>Managed Kubernetes from cloud to edge </vt:lpstr>
      <vt:lpstr>Flexible deployment options for cloud-native apps</vt:lpstr>
      <vt:lpstr>Azure Kubernetes Service (AKS) hybrid options on Windows</vt:lpstr>
      <vt:lpstr>AKS Edge Essentials architecture</vt:lpstr>
      <vt:lpstr>Azure Kubernetes Service Edge Essentials (AKS EE)</vt:lpstr>
      <vt:lpstr>Azure Kubernetes Service Edge Essentials (AKS EE)</vt:lpstr>
      <vt:lpstr>Azure Kubernetes Service Edge Essentials (AKS EE)</vt:lpstr>
      <vt:lpstr>DEMO</vt:lpstr>
      <vt:lpstr>Considerazioni su AKSEE</vt:lpstr>
      <vt:lpstr>Conclusioni</vt:lpstr>
      <vt:lpstr>Conclusioni?</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Marco Parenzan</dc:creator>
  <cp:lastModifiedBy>Marco Parenzan</cp:lastModifiedBy>
  <cp:revision>93</cp:revision>
  <cp:lastPrinted>2023-09-17T08:05:26Z</cp:lastPrinted>
  <dcterms:created xsi:type="dcterms:W3CDTF">2020-10-03T20:06:21Z</dcterms:created>
  <dcterms:modified xsi:type="dcterms:W3CDTF">2023-09-29T15:49:45Z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